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81" r:id="rId2"/>
    <p:sldId id="282" r:id="rId3"/>
    <p:sldId id="283" r:id="rId4"/>
    <p:sldId id="284" r:id="rId5"/>
    <p:sldId id="285" r:id="rId6"/>
    <p:sldId id="286" r:id="rId7"/>
    <p:sldId id="257" r:id="rId8"/>
    <p:sldId id="258" r:id="rId9"/>
    <p:sldId id="259" r:id="rId10"/>
    <p:sldId id="260" r:id="rId11"/>
    <p:sldId id="261" r:id="rId12"/>
    <p:sldId id="262" r:id="rId13"/>
    <p:sldId id="263" r:id="rId14"/>
    <p:sldId id="264" r:id="rId15"/>
    <p:sldId id="265" r:id="rId16"/>
    <p:sldId id="287" r:id="rId17"/>
    <p:sldId id="288" r:id="rId18"/>
    <p:sldId id="266" r:id="rId19"/>
    <p:sldId id="268" r:id="rId20"/>
    <p:sldId id="269" r:id="rId21"/>
    <p:sldId id="270" r:id="rId22"/>
    <p:sldId id="271" r:id="rId23"/>
    <p:sldId id="272" r:id="rId24"/>
    <p:sldId id="273" r:id="rId25"/>
    <p:sldId id="274" r:id="rId26"/>
    <p:sldId id="275" r:id="rId27"/>
    <p:sldId id="276" r:id="rId28"/>
    <p:sldId id="277" r:id="rId29"/>
    <p:sldId id="279" r:id="rId30"/>
    <p:sldId id="292" r:id="rId31"/>
    <p:sldId id="289" r:id="rId32"/>
    <p:sldId id="290" r:id="rId33"/>
    <p:sldId id="291"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8A92"/>
    <a:srgbClr val="E7F711"/>
    <a:srgbClr val="FFFF00"/>
    <a:srgbClr val="306C72"/>
    <a:srgbClr val="52AC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0DF272-03A6-4ADC-86F9-985D27C016CE}" v="2452" dt="2024-08-09T21:22:49.7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5033" autoAdjust="0"/>
  </p:normalViewPr>
  <p:slideViewPr>
    <p:cSldViewPr snapToGrid="0">
      <p:cViewPr>
        <p:scale>
          <a:sx n="100" d="100"/>
          <a:sy n="100" d="100"/>
        </p:scale>
        <p:origin x="5" y="-4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ush Patel" userId="dbda0d76dd413c42" providerId="LiveId" clId="{790DF272-03A6-4ADC-86F9-985D27C016CE}"/>
    <pc:docChg chg="undo custSel addSld delSld modSld sldOrd modMainMaster">
      <pc:chgData name="Ayush Patel" userId="dbda0d76dd413c42" providerId="LiveId" clId="{790DF272-03A6-4ADC-86F9-985D27C016CE}" dt="2024-08-09T21:23:04.451" v="9191" actId="20577"/>
      <pc:docMkLst>
        <pc:docMk/>
      </pc:docMkLst>
      <pc:sldChg chg="addSp delSp modSp del">
        <pc:chgData name="Ayush Patel" userId="dbda0d76dd413c42" providerId="LiveId" clId="{790DF272-03A6-4ADC-86F9-985D27C016CE}" dt="2024-08-08T07:45:55.726" v="321" actId="2696"/>
        <pc:sldMkLst>
          <pc:docMk/>
          <pc:sldMk cId="942071378" sldId="256"/>
        </pc:sldMkLst>
        <pc:spChg chg="add">
          <ac:chgData name="Ayush Patel" userId="dbda0d76dd413c42" providerId="LiveId" clId="{790DF272-03A6-4ADC-86F9-985D27C016CE}" dt="2024-08-08T07:22:54.555" v="0"/>
          <ac:spMkLst>
            <pc:docMk/>
            <pc:sldMk cId="942071378" sldId="256"/>
            <ac:spMk id="35" creationId="{57637B3E-8DB3-93ED-BE98-B3A319EDF04A}"/>
          </ac:spMkLst>
        </pc:spChg>
        <pc:spChg chg="add">
          <ac:chgData name="Ayush Patel" userId="dbda0d76dd413c42" providerId="LiveId" clId="{790DF272-03A6-4ADC-86F9-985D27C016CE}" dt="2024-08-08T07:22:56.936" v="9"/>
          <ac:spMkLst>
            <pc:docMk/>
            <pc:sldMk cId="942071378" sldId="256"/>
            <ac:spMk id="36" creationId="{E8F974A1-ED28-8DF9-70FD-54BE160F74E6}"/>
          </ac:spMkLst>
        </pc:spChg>
        <pc:picChg chg="add del mod">
          <ac:chgData name="Ayush Patel" userId="dbda0d76dd413c42" providerId="LiveId" clId="{790DF272-03A6-4ADC-86F9-985D27C016CE}" dt="2024-08-08T07:23:56.991" v="23" actId="21"/>
          <ac:picMkLst>
            <pc:docMk/>
            <pc:sldMk cId="942071378" sldId="256"/>
            <ac:picMk id="51" creationId="{E8774B08-7209-331B-1FF3-6983B7C082B3}"/>
          </ac:picMkLst>
        </pc:picChg>
        <pc:picChg chg="mod">
          <ac:chgData name="Ayush Patel" userId="dbda0d76dd413c42" providerId="LiveId" clId="{790DF272-03A6-4ADC-86F9-985D27C016CE}" dt="2024-08-08T07:22:56.936" v="9"/>
          <ac:picMkLst>
            <pc:docMk/>
            <pc:sldMk cId="942071378" sldId="256"/>
            <ac:picMk id="52" creationId="{4E03141E-FB50-E8E7-61F0-DAFD11FD0844}"/>
          </ac:picMkLst>
        </pc:picChg>
        <pc:picChg chg="mod">
          <ac:chgData name="Ayush Patel" userId="dbda0d76dd413c42" providerId="LiveId" clId="{790DF272-03A6-4ADC-86F9-985D27C016CE}" dt="2024-08-08T07:22:54.555" v="0"/>
          <ac:picMkLst>
            <pc:docMk/>
            <pc:sldMk cId="942071378" sldId="256"/>
            <ac:picMk id="53" creationId="{E169405E-9890-BA26-8AD5-D1200C6F42BF}"/>
          </ac:picMkLst>
        </pc:picChg>
        <pc:picChg chg="add mod">
          <ac:chgData name="Ayush Patel" userId="dbda0d76dd413c42" providerId="LiveId" clId="{790DF272-03A6-4ADC-86F9-985D27C016CE}" dt="2024-08-08T07:22:57.788" v="14" actId="1076"/>
          <ac:picMkLst>
            <pc:docMk/>
            <pc:sldMk cId="942071378" sldId="256"/>
            <ac:picMk id="1042" creationId="{8A2EF620-1048-0B53-6566-EA61238D8772}"/>
          </ac:picMkLst>
        </pc:picChg>
        <pc:picChg chg="add mod">
          <ac:chgData name="Ayush Patel" userId="dbda0d76dd413c42" providerId="LiveId" clId="{790DF272-03A6-4ADC-86F9-985D27C016CE}" dt="2024-08-08T07:22:56.798" v="8" actId="1076"/>
          <ac:picMkLst>
            <pc:docMk/>
            <pc:sldMk cId="942071378" sldId="256"/>
            <ac:picMk id="1044" creationId="{A5207BEA-D64A-257F-D249-A1C1D87387D5}"/>
          </ac:picMkLst>
        </pc:picChg>
      </pc:sldChg>
      <pc:sldChg chg="addSp delSp modSp add mod modTransition">
        <pc:chgData name="Ayush Patel" userId="dbda0d76dd413c42" providerId="LiveId" clId="{790DF272-03A6-4ADC-86F9-985D27C016CE}" dt="2024-08-09T17:48:09.200" v="6287"/>
        <pc:sldMkLst>
          <pc:docMk/>
          <pc:sldMk cId="1124889395" sldId="257"/>
        </pc:sldMkLst>
        <pc:spChg chg="del mod topLvl">
          <ac:chgData name="Ayush Patel" userId="dbda0d76dd413c42" providerId="LiveId" clId="{790DF272-03A6-4ADC-86F9-985D27C016CE}" dt="2024-08-08T07:27:57.941" v="133"/>
          <ac:spMkLst>
            <pc:docMk/>
            <pc:sldMk cId="1124889395" sldId="257"/>
            <ac:spMk id="5" creationId="{05CC72B8-C3BD-2023-043B-18D83DD7FBEA}"/>
          </ac:spMkLst>
        </pc:spChg>
        <pc:spChg chg="del mod topLvl">
          <ac:chgData name="Ayush Patel" userId="dbda0d76dd413c42" providerId="LiveId" clId="{790DF272-03A6-4ADC-86F9-985D27C016CE}" dt="2024-08-08T07:27:52.083" v="132"/>
          <ac:spMkLst>
            <pc:docMk/>
            <pc:sldMk cId="1124889395" sldId="257"/>
            <ac:spMk id="6" creationId="{F4AF8287-848B-C559-22B6-B44A05D1EEDC}"/>
          </ac:spMkLst>
        </pc:spChg>
        <pc:spChg chg="del mod topLvl">
          <ac:chgData name="Ayush Patel" userId="dbda0d76dd413c42" providerId="LiveId" clId="{790DF272-03A6-4ADC-86F9-985D27C016CE}" dt="2024-08-08T07:28:19.707" v="139"/>
          <ac:spMkLst>
            <pc:docMk/>
            <pc:sldMk cId="1124889395" sldId="257"/>
            <ac:spMk id="7" creationId="{EB45A61A-A2B3-D937-8F31-F25304A2326D}"/>
          </ac:spMkLst>
        </pc:spChg>
        <pc:spChg chg="del mod topLvl">
          <ac:chgData name="Ayush Patel" userId="dbda0d76dd413c42" providerId="LiveId" clId="{790DF272-03A6-4ADC-86F9-985D27C016CE}" dt="2024-08-08T07:28:15.788" v="138"/>
          <ac:spMkLst>
            <pc:docMk/>
            <pc:sldMk cId="1124889395" sldId="257"/>
            <ac:spMk id="8" creationId="{E88D8C84-D19B-A65B-0B5B-CBBE1AD75BC3}"/>
          </ac:spMkLst>
        </pc:spChg>
        <pc:spChg chg="del mod topLvl">
          <ac:chgData name="Ayush Patel" userId="dbda0d76dd413c42" providerId="LiveId" clId="{790DF272-03A6-4ADC-86F9-985D27C016CE}" dt="2024-08-08T07:28:11.522" v="136"/>
          <ac:spMkLst>
            <pc:docMk/>
            <pc:sldMk cId="1124889395" sldId="257"/>
            <ac:spMk id="9" creationId="{A7269F44-E645-DABC-2B62-610CE4AD5896}"/>
          </ac:spMkLst>
        </pc:spChg>
        <pc:spChg chg="del mod topLvl">
          <ac:chgData name="Ayush Patel" userId="dbda0d76dd413c42" providerId="LiveId" clId="{790DF272-03A6-4ADC-86F9-985D27C016CE}" dt="2024-08-08T07:28:07.114" v="135"/>
          <ac:spMkLst>
            <pc:docMk/>
            <pc:sldMk cId="1124889395" sldId="257"/>
            <ac:spMk id="10" creationId="{30DA7996-B4DD-0AE6-5D07-91F05D57EADC}"/>
          </ac:spMkLst>
        </pc:spChg>
        <pc:spChg chg="del mod topLvl">
          <ac:chgData name="Ayush Patel" userId="dbda0d76dd413c42" providerId="LiveId" clId="{790DF272-03A6-4ADC-86F9-985D27C016CE}" dt="2024-08-08T07:28:03.089" v="134"/>
          <ac:spMkLst>
            <pc:docMk/>
            <pc:sldMk cId="1124889395" sldId="257"/>
            <ac:spMk id="11" creationId="{5A413B6D-5065-67A7-29C5-580B1EAF2A4F}"/>
          </ac:spMkLst>
        </pc:spChg>
        <pc:spChg chg="add del mod">
          <ac:chgData name="Ayush Patel" userId="dbda0d76dd413c42" providerId="LiveId" clId="{790DF272-03A6-4ADC-86F9-985D27C016CE}" dt="2024-08-08T07:28:19.707" v="139"/>
          <ac:spMkLst>
            <pc:docMk/>
            <pc:sldMk cId="1124889395" sldId="257"/>
            <ac:spMk id="12" creationId="{1B5FC9DB-DF18-5EA3-2118-FA18DCC66B09}"/>
          </ac:spMkLst>
        </pc:spChg>
        <pc:spChg chg="add del mod">
          <ac:chgData name="Ayush Patel" userId="dbda0d76dd413c42" providerId="LiveId" clId="{790DF272-03A6-4ADC-86F9-985D27C016CE}" dt="2024-08-08T07:28:15.788" v="138"/>
          <ac:spMkLst>
            <pc:docMk/>
            <pc:sldMk cId="1124889395" sldId="257"/>
            <ac:spMk id="13" creationId="{564A304A-23D0-9EBA-3140-07ABE09786E7}"/>
          </ac:spMkLst>
        </pc:spChg>
        <pc:spChg chg="add del mod">
          <ac:chgData name="Ayush Patel" userId="dbda0d76dd413c42" providerId="LiveId" clId="{790DF272-03A6-4ADC-86F9-985D27C016CE}" dt="2024-08-08T07:28:11.522" v="136"/>
          <ac:spMkLst>
            <pc:docMk/>
            <pc:sldMk cId="1124889395" sldId="257"/>
            <ac:spMk id="14" creationId="{AD478BA3-93CC-A68A-6B26-51D716953EDE}"/>
          </ac:spMkLst>
        </pc:spChg>
        <pc:spChg chg="add del mod">
          <ac:chgData name="Ayush Patel" userId="dbda0d76dd413c42" providerId="LiveId" clId="{790DF272-03A6-4ADC-86F9-985D27C016CE}" dt="2024-08-08T07:28:07.114" v="135"/>
          <ac:spMkLst>
            <pc:docMk/>
            <pc:sldMk cId="1124889395" sldId="257"/>
            <ac:spMk id="15" creationId="{D0FD50B1-3470-398F-8304-574864A48CAD}"/>
          </ac:spMkLst>
        </pc:spChg>
        <pc:spChg chg="add del mod">
          <ac:chgData name="Ayush Patel" userId="dbda0d76dd413c42" providerId="LiveId" clId="{790DF272-03A6-4ADC-86F9-985D27C016CE}" dt="2024-08-08T07:28:03.089" v="134"/>
          <ac:spMkLst>
            <pc:docMk/>
            <pc:sldMk cId="1124889395" sldId="257"/>
            <ac:spMk id="16" creationId="{5B9A29B3-45BB-41E5-6B96-63B5E0E965D5}"/>
          </ac:spMkLst>
        </pc:spChg>
        <pc:spChg chg="add del mod">
          <ac:chgData name="Ayush Patel" userId="dbda0d76dd413c42" providerId="LiveId" clId="{790DF272-03A6-4ADC-86F9-985D27C016CE}" dt="2024-08-08T07:27:57.941" v="133"/>
          <ac:spMkLst>
            <pc:docMk/>
            <pc:sldMk cId="1124889395" sldId="257"/>
            <ac:spMk id="17" creationId="{EEEF1C77-573C-B8FA-577F-EB62F73AB0D8}"/>
          </ac:spMkLst>
        </pc:spChg>
        <pc:spChg chg="add del mod">
          <ac:chgData name="Ayush Patel" userId="dbda0d76dd413c42" providerId="LiveId" clId="{790DF272-03A6-4ADC-86F9-985D27C016CE}" dt="2024-08-08T07:27:52.083" v="132"/>
          <ac:spMkLst>
            <pc:docMk/>
            <pc:sldMk cId="1124889395" sldId="257"/>
            <ac:spMk id="18" creationId="{943C5592-3FA6-7BCD-66F7-8DCFA503E4C8}"/>
          </ac:spMkLst>
        </pc:spChg>
        <pc:spChg chg="del mod">
          <ac:chgData name="Ayush Patel" userId="dbda0d76dd413c42" providerId="LiveId" clId="{790DF272-03A6-4ADC-86F9-985D27C016CE}" dt="2024-08-08T07:33:03.712" v="176"/>
          <ac:spMkLst>
            <pc:docMk/>
            <pc:sldMk cId="1124889395" sldId="257"/>
            <ac:spMk id="19" creationId="{8AF6AF03-4751-0DF8-B539-74AB0C5FD708}"/>
          </ac:spMkLst>
        </pc:spChg>
        <pc:spChg chg="del mod topLvl">
          <ac:chgData name="Ayush Patel" userId="dbda0d76dd413c42" providerId="LiveId" clId="{790DF272-03A6-4ADC-86F9-985D27C016CE}" dt="2024-08-08T07:38:04.068" v="232"/>
          <ac:spMkLst>
            <pc:docMk/>
            <pc:sldMk cId="1124889395" sldId="257"/>
            <ac:spMk id="20" creationId="{E7BA6650-D10A-C832-7209-C48788FB4246}"/>
          </ac:spMkLst>
        </pc:spChg>
        <pc:spChg chg="del mod topLvl">
          <ac:chgData name="Ayush Patel" userId="dbda0d76dd413c42" providerId="LiveId" clId="{790DF272-03A6-4ADC-86F9-985D27C016CE}" dt="2024-08-08T07:39:58.448" v="248"/>
          <ac:spMkLst>
            <pc:docMk/>
            <pc:sldMk cId="1124889395" sldId="257"/>
            <ac:spMk id="21" creationId="{3A0DD46C-6CD9-FA56-15F5-5ADE1B911F24}"/>
          </ac:spMkLst>
        </pc:spChg>
        <pc:spChg chg="del mod topLvl">
          <ac:chgData name="Ayush Patel" userId="dbda0d76dd413c42" providerId="LiveId" clId="{790DF272-03A6-4ADC-86F9-985D27C016CE}" dt="2024-08-08T07:40:51.970" v="257"/>
          <ac:spMkLst>
            <pc:docMk/>
            <pc:sldMk cId="1124889395" sldId="257"/>
            <ac:spMk id="22" creationId="{3EF1F137-EDBB-82EC-6BE4-25352F7D672A}"/>
          </ac:spMkLst>
        </pc:spChg>
        <pc:spChg chg="del mod topLvl">
          <ac:chgData name="Ayush Patel" userId="dbda0d76dd413c42" providerId="LiveId" clId="{790DF272-03A6-4ADC-86F9-985D27C016CE}" dt="2024-08-08T07:43:24.962" v="279"/>
          <ac:spMkLst>
            <pc:docMk/>
            <pc:sldMk cId="1124889395" sldId="257"/>
            <ac:spMk id="23" creationId="{658AB019-20A7-D160-F61D-E0C0C9680D46}"/>
          </ac:spMkLst>
        </pc:spChg>
        <pc:spChg chg="del mod topLvl">
          <ac:chgData name="Ayush Patel" userId="dbda0d76dd413c42" providerId="LiveId" clId="{790DF272-03A6-4ADC-86F9-985D27C016CE}" dt="2024-08-08T07:44:38.901" v="300"/>
          <ac:spMkLst>
            <pc:docMk/>
            <pc:sldMk cId="1124889395" sldId="257"/>
            <ac:spMk id="24" creationId="{70ADFA49-6F4E-A2C2-BC7A-DDE6ABD41226}"/>
          </ac:spMkLst>
        </pc:spChg>
        <pc:spChg chg="del mod topLvl">
          <ac:chgData name="Ayush Patel" userId="dbda0d76dd413c42" providerId="LiveId" clId="{790DF272-03A6-4ADC-86F9-985D27C016CE}" dt="2024-08-08T07:45:47.704" v="320"/>
          <ac:spMkLst>
            <pc:docMk/>
            <pc:sldMk cId="1124889395" sldId="257"/>
            <ac:spMk id="25" creationId="{05B8017B-585C-2CB8-8AF0-CD52133533DB}"/>
          </ac:spMkLst>
        </pc:spChg>
        <pc:spChg chg="add">
          <ac:chgData name="Ayush Patel" userId="dbda0d76dd413c42" providerId="LiveId" clId="{790DF272-03A6-4ADC-86F9-985D27C016CE}" dt="2024-08-08T07:30:59.751" v="155"/>
          <ac:spMkLst>
            <pc:docMk/>
            <pc:sldMk cId="1124889395" sldId="257"/>
            <ac:spMk id="26" creationId="{E9ED96A6-46D8-41F9-AACD-749E82FA2394}"/>
          </ac:spMkLst>
        </pc:spChg>
        <pc:spChg chg="add del">
          <ac:chgData name="Ayush Patel" userId="dbda0d76dd413c42" providerId="LiveId" clId="{790DF272-03A6-4ADC-86F9-985D27C016CE}" dt="2024-08-08T07:25:01.675" v="33" actId="478"/>
          <ac:spMkLst>
            <pc:docMk/>
            <pc:sldMk cId="1124889395" sldId="257"/>
            <ac:spMk id="35" creationId="{57637B3E-8DB3-93ED-BE98-B3A319EDF04A}"/>
          </ac:spMkLst>
        </pc:spChg>
        <pc:spChg chg="add del">
          <ac:chgData name="Ayush Patel" userId="dbda0d76dd413c42" providerId="LiveId" clId="{790DF272-03A6-4ADC-86F9-985D27C016CE}" dt="2024-08-08T07:25:01.675" v="33" actId="478"/>
          <ac:spMkLst>
            <pc:docMk/>
            <pc:sldMk cId="1124889395" sldId="257"/>
            <ac:spMk id="36" creationId="{E8F974A1-ED28-8DF9-70FD-54BE160F74E6}"/>
          </ac:spMkLst>
        </pc:spChg>
        <pc:spChg chg="add mod topLvl">
          <ac:chgData name="Ayush Patel" userId="dbda0d76dd413c42" providerId="LiveId" clId="{790DF272-03A6-4ADC-86F9-985D27C016CE}" dt="2024-08-08T17:41:33.977" v="2857" actId="1076"/>
          <ac:spMkLst>
            <pc:docMk/>
            <pc:sldMk cId="1124889395" sldId="257"/>
            <ac:spMk id="48" creationId="{623CE735-F406-61B9-77CC-187C2D793E23}"/>
          </ac:spMkLst>
        </pc:spChg>
        <pc:spChg chg="add del mod">
          <ac:chgData name="Ayush Patel" userId="dbda0d76dd413c42" providerId="LiveId" clId="{790DF272-03A6-4ADC-86F9-985D27C016CE}" dt="2024-08-08T17:36:10.991" v="2797" actId="22"/>
          <ac:spMkLst>
            <pc:docMk/>
            <pc:sldMk cId="1124889395" sldId="257"/>
            <ac:spMk id="62" creationId="{5F34C2A7-0A60-7E2D-8B70-C5F254D14DCC}"/>
          </ac:spMkLst>
        </pc:spChg>
        <pc:spChg chg="add del mod">
          <ac:chgData name="Ayush Patel" userId="dbda0d76dd413c42" providerId="LiveId" clId="{790DF272-03A6-4ADC-86F9-985D27C016CE}" dt="2024-08-09T15:09:33.361" v="5664" actId="21"/>
          <ac:spMkLst>
            <pc:docMk/>
            <pc:sldMk cId="1124889395" sldId="257"/>
            <ac:spMk id="63" creationId="{0CB89093-F7E2-F24D-CEE7-97525B310D17}"/>
          </ac:spMkLst>
        </pc:spChg>
        <pc:grpChg chg="del mod">
          <ac:chgData name="Ayush Patel" userId="dbda0d76dd413c42" providerId="LiveId" clId="{790DF272-03A6-4ADC-86F9-985D27C016CE}" dt="2024-08-08T07:27:44.578" v="131" actId="165"/>
          <ac:grpSpMkLst>
            <pc:docMk/>
            <pc:sldMk cId="1124889395" sldId="257"/>
            <ac:grpSpMk id="4" creationId="{5364C569-951F-5913-5A70-6081B52D16D6}"/>
          </ac:grpSpMkLst>
        </pc:grpChg>
        <pc:grpChg chg="add del mod">
          <ac:chgData name="Ayush Patel" userId="dbda0d76dd413c42" providerId="LiveId" clId="{790DF272-03A6-4ADC-86F9-985D27C016CE}" dt="2024-08-08T07:37:47.204" v="228" actId="165"/>
          <ac:grpSpMkLst>
            <pc:docMk/>
            <pc:sldMk cId="1124889395" sldId="257"/>
            <ac:grpSpMk id="28" creationId="{A42790C6-1729-C920-E82C-9DB735A01A61}"/>
          </ac:grpSpMkLst>
        </pc:grpChg>
        <pc:grpChg chg="add del mod">
          <ac:chgData name="Ayush Patel" userId="dbda0d76dd413c42" providerId="LiveId" clId="{790DF272-03A6-4ADC-86F9-985D27C016CE}" dt="2024-08-08T07:37:26.792" v="216" actId="164"/>
          <ac:grpSpMkLst>
            <pc:docMk/>
            <pc:sldMk cId="1124889395" sldId="257"/>
            <ac:grpSpMk id="30" creationId="{2D74F8E4-7B16-DCD1-9A6F-A6C465E219B2}"/>
          </ac:grpSpMkLst>
        </pc:grpChg>
        <pc:grpChg chg="add del mod">
          <ac:chgData name="Ayush Patel" userId="dbda0d76dd413c42" providerId="LiveId" clId="{790DF272-03A6-4ADC-86F9-985D27C016CE}" dt="2024-08-08T07:38:48.592" v="234" actId="165"/>
          <ac:grpSpMkLst>
            <pc:docMk/>
            <pc:sldMk cId="1124889395" sldId="257"/>
            <ac:grpSpMk id="32" creationId="{0958E3FC-9BB9-7A1C-2140-38317F7BF60E}"/>
          </ac:grpSpMkLst>
        </pc:grpChg>
        <pc:grpChg chg="add del mod">
          <ac:chgData name="Ayush Patel" userId="dbda0d76dd413c42" providerId="LiveId" clId="{790DF272-03A6-4ADC-86F9-985D27C016CE}" dt="2024-08-08T07:39:12.886" v="237" actId="165"/>
          <ac:grpSpMkLst>
            <pc:docMk/>
            <pc:sldMk cId="1124889395" sldId="257"/>
            <ac:grpSpMk id="33" creationId="{5ABE83FC-2ABA-B85B-A16D-649E4DDCA437}"/>
          </ac:grpSpMkLst>
        </pc:grpChg>
        <pc:grpChg chg="add del mod">
          <ac:chgData name="Ayush Patel" userId="dbda0d76dd413c42" providerId="LiveId" clId="{790DF272-03A6-4ADC-86F9-985D27C016CE}" dt="2024-08-08T07:40:17.012" v="251" actId="165"/>
          <ac:grpSpMkLst>
            <pc:docMk/>
            <pc:sldMk cId="1124889395" sldId="257"/>
            <ac:grpSpMk id="37" creationId="{19270C03-F845-EE04-D698-73688EF28208}"/>
          </ac:grpSpMkLst>
        </pc:grpChg>
        <pc:grpChg chg="add del mod">
          <ac:chgData name="Ayush Patel" userId="dbda0d76dd413c42" providerId="LiveId" clId="{790DF272-03A6-4ADC-86F9-985D27C016CE}" dt="2024-08-08T07:41:14.174" v="261" actId="165"/>
          <ac:grpSpMkLst>
            <pc:docMk/>
            <pc:sldMk cId="1124889395" sldId="257"/>
            <ac:grpSpMk id="39" creationId="{192C97DA-7E70-B7B8-48AB-691830EBAB1F}"/>
          </ac:grpSpMkLst>
        </pc:grpChg>
        <pc:grpChg chg="add del mod">
          <ac:chgData name="Ayush Patel" userId="dbda0d76dd413c42" providerId="LiveId" clId="{790DF272-03A6-4ADC-86F9-985D27C016CE}" dt="2024-08-08T07:44:31.281" v="298" actId="165"/>
          <ac:grpSpMkLst>
            <pc:docMk/>
            <pc:sldMk cId="1124889395" sldId="257"/>
            <ac:grpSpMk id="41" creationId="{9829CEA5-2AA4-C0B8-FF91-130E1172D197}"/>
          </ac:grpSpMkLst>
        </pc:grpChg>
        <pc:grpChg chg="add del mod">
          <ac:chgData name="Ayush Patel" userId="dbda0d76dd413c42" providerId="LiveId" clId="{790DF272-03A6-4ADC-86F9-985D27C016CE}" dt="2024-08-08T07:45:28.016" v="313" actId="165"/>
          <ac:grpSpMkLst>
            <pc:docMk/>
            <pc:sldMk cId="1124889395" sldId="257"/>
            <ac:grpSpMk id="43" creationId="{074B3006-2F0A-FC5B-3102-19601830BD87}"/>
          </ac:grpSpMkLst>
        </pc:grpChg>
        <pc:grpChg chg="add del mod">
          <ac:chgData name="Ayush Patel" userId="dbda0d76dd413c42" providerId="LiveId" clId="{790DF272-03A6-4ADC-86F9-985D27C016CE}" dt="2024-08-08T07:47:35.303" v="325" actId="165"/>
          <ac:grpSpMkLst>
            <pc:docMk/>
            <pc:sldMk cId="1124889395" sldId="257"/>
            <ac:grpSpMk id="47" creationId="{A4AD0D14-0C00-94AB-5E88-53EA69AAC338}"/>
          </ac:grpSpMkLst>
        </pc:grpChg>
        <pc:grpChg chg="add del mod">
          <ac:chgData name="Ayush Patel" userId="dbda0d76dd413c42" providerId="LiveId" clId="{790DF272-03A6-4ADC-86F9-985D27C016CE}" dt="2024-08-08T16:08:19.551" v="2443" actId="165"/>
          <ac:grpSpMkLst>
            <pc:docMk/>
            <pc:sldMk cId="1124889395" sldId="257"/>
            <ac:grpSpMk id="52" creationId="{15BE27EE-EE3F-D93B-8672-F675FD8F2EEC}"/>
          </ac:grpSpMkLst>
        </pc:grpChg>
        <pc:grpChg chg="add del mod">
          <ac:chgData name="Ayush Patel" userId="dbda0d76dd413c42" providerId="LiveId" clId="{790DF272-03A6-4ADC-86F9-985D27C016CE}" dt="2024-08-08T08:58:26.007" v="1240" actId="478"/>
          <ac:grpSpMkLst>
            <pc:docMk/>
            <pc:sldMk cId="1124889395" sldId="257"/>
            <ac:grpSpMk id="53" creationId="{ABF91C0A-3705-1B38-1740-0F3A236860EE}"/>
          </ac:grpSpMkLst>
        </pc:grpChg>
        <pc:grpChg chg="add del mod">
          <ac:chgData name="Ayush Patel" userId="dbda0d76dd413c42" providerId="LiveId" clId="{790DF272-03A6-4ADC-86F9-985D27C016CE}" dt="2024-08-08T17:40:22.966" v="2834" actId="165"/>
          <ac:grpSpMkLst>
            <pc:docMk/>
            <pc:sldMk cId="1124889395" sldId="257"/>
            <ac:grpSpMk id="1024" creationId="{7F45E627-8E74-5293-06BD-B4DDAB3F7F1C}"/>
          </ac:grpSpMkLst>
        </pc:grpChg>
        <pc:graphicFrameChg chg="add del mod modGraphic">
          <ac:chgData name="Ayush Patel" userId="dbda0d76dd413c42" providerId="LiveId" clId="{790DF272-03A6-4ADC-86F9-985D27C016CE}" dt="2024-08-08T07:24:58.740" v="31" actId="1032"/>
          <ac:graphicFrameMkLst>
            <pc:docMk/>
            <pc:sldMk cId="1124889395" sldId="257"/>
            <ac:graphicFrameMk id="2" creationId="{5E59B3A1-D1CE-1271-4702-23CDA97BD19D}"/>
          </ac:graphicFrameMkLst>
        </pc:graphicFrameChg>
        <pc:graphicFrameChg chg="add del mod modGraphic">
          <ac:chgData name="Ayush Patel" userId="dbda0d76dd413c42" providerId="LiveId" clId="{790DF272-03A6-4ADC-86F9-985D27C016CE}" dt="2024-08-08T07:25:16.539" v="39" actId="18245"/>
          <ac:graphicFrameMkLst>
            <pc:docMk/>
            <pc:sldMk cId="1124889395" sldId="257"/>
            <ac:graphicFrameMk id="3" creationId="{4D68EAFA-2E33-271A-8AC5-8E88D66FC684}"/>
          </ac:graphicFrameMkLst>
        </pc:graphicFrameChg>
        <pc:picChg chg="mod topLvl">
          <ac:chgData name="Ayush Patel" userId="dbda0d76dd413c42" providerId="LiveId" clId="{790DF272-03A6-4ADC-86F9-985D27C016CE}" dt="2024-08-08T17:40:22.966" v="2834" actId="165"/>
          <ac:picMkLst>
            <pc:docMk/>
            <pc:sldMk cId="1124889395" sldId="257"/>
            <ac:picMk id="27" creationId="{DD7566A7-80B4-1781-6F94-2BF712150715}"/>
          </ac:picMkLst>
        </pc:picChg>
        <pc:picChg chg="add mod topLvl">
          <ac:chgData name="Ayush Patel" userId="dbda0d76dd413c42" providerId="LiveId" clId="{790DF272-03A6-4ADC-86F9-985D27C016CE}" dt="2024-08-08T07:37:27.047" v="217" actId="571"/>
          <ac:picMkLst>
            <pc:docMk/>
            <pc:sldMk cId="1124889395" sldId="257"/>
            <ac:picMk id="29" creationId="{FC3880BA-68C9-990A-0769-608A9CF7A54B}"/>
          </ac:picMkLst>
        </pc:picChg>
        <pc:picChg chg="mod topLvl">
          <ac:chgData name="Ayush Patel" userId="dbda0d76dd413c42" providerId="LiveId" clId="{790DF272-03A6-4ADC-86F9-985D27C016CE}" dt="2024-08-08T17:40:22.966" v="2834" actId="165"/>
          <ac:picMkLst>
            <pc:docMk/>
            <pc:sldMk cId="1124889395" sldId="257"/>
            <ac:picMk id="31" creationId="{9400874D-41C9-FDEF-9359-4DEF6BEA1D4B}"/>
          </ac:picMkLst>
        </pc:picChg>
        <pc:picChg chg="mod topLvl">
          <ac:chgData name="Ayush Patel" userId="dbda0d76dd413c42" providerId="LiveId" clId="{790DF272-03A6-4ADC-86F9-985D27C016CE}" dt="2024-08-08T17:40:22.966" v="2834" actId="165"/>
          <ac:picMkLst>
            <pc:docMk/>
            <pc:sldMk cId="1124889395" sldId="257"/>
            <ac:picMk id="34" creationId="{862195E3-2A52-6F23-4EA8-9E69E90A5D2C}"/>
          </ac:picMkLst>
        </pc:picChg>
        <pc:picChg chg="mod topLvl">
          <ac:chgData name="Ayush Patel" userId="dbda0d76dd413c42" providerId="LiveId" clId="{790DF272-03A6-4ADC-86F9-985D27C016CE}" dt="2024-08-08T17:40:22.966" v="2834" actId="165"/>
          <ac:picMkLst>
            <pc:docMk/>
            <pc:sldMk cId="1124889395" sldId="257"/>
            <ac:picMk id="38" creationId="{5C131A6D-581C-2CD6-11D5-C2C270C4FD40}"/>
          </ac:picMkLst>
        </pc:picChg>
        <pc:picChg chg="mod topLvl">
          <ac:chgData name="Ayush Patel" userId="dbda0d76dd413c42" providerId="LiveId" clId="{790DF272-03A6-4ADC-86F9-985D27C016CE}" dt="2024-08-08T17:40:22.966" v="2834" actId="165"/>
          <ac:picMkLst>
            <pc:docMk/>
            <pc:sldMk cId="1124889395" sldId="257"/>
            <ac:picMk id="40" creationId="{C4324182-2C21-C0E5-7EF1-FDCFEF50CC13}"/>
          </ac:picMkLst>
        </pc:picChg>
        <pc:picChg chg="mod topLvl">
          <ac:chgData name="Ayush Patel" userId="dbda0d76dd413c42" providerId="LiveId" clId="{790DF272-03A6-4ADC-86F9-985D27C016CE}" dt="2024-08-08T17:40:22.966" v="2834" actId="165"/>
          <ac:picMkLst>
            <pc:docMk/>
            <pc:sldMk cId="1124889395" sldId="257"/>
            <ac:picMk id="42" creationId="{60D70ADD-3134-29F2-3C17-3295596B9C06}"/>
          </ac:picMkLst>
        </pc:picChg>
        <pc:picChg chg="mod topLvl">
          <ac:chgData name="Ayush Patel" userId="dbda0d76dd413c42" providerId="LiveId" clId="{790DF272-03A6-4ADC-86F9-985D27C016CE}" dt="2024-08-08T17:40:22.966" v="2834" actId="165"/>
          <ac:picMkLst>
            <pc:docMk/>
            <pc:sldMk cId="1124889395" sldId="257"/>
            <ac:picMk id="44" creationId="{215CF2B1-B16F-C79B-D10D-2FEFE0DFCD27}"/>
          </ac:picMkLst>
        </pc:picChg>
        <pc:picChg chg="add del">
          <ac:chgData name="Ayush Patel" userId="dbda0d76dd413c42" providerId="LiveId" clId="{790DF272-03A6-4ADC-86F9-985D27C016CE}" dt="2024-08-08T07:25:01.675" v="33" actId="478"/>
          <ac:picMkLst>
            <pc:docMk/>
            <pc:sldMk cId="1124889395" sldId="257"/>
            <ac:picMk id="45" creationId="{AC782109-E779-31C8-D440-0EA15868F6BC}"/>
          </ac:picMkLst>
        </pc:picChg>
        <pc:picChg chg="add del">
          <ac:chgData name="Ayush Patel" userId="dbda0d76dd413c42" providerId="LiveId" clId="{790DF272-03A6-4ADC-86F9-985D27C016CE}" dt="2024-08-08T07:25:01.675" v="33" actId="478"/>
          <ac:picMkLst>
            <pc:docMk/>
            <pc:sldMk cId="1124889395" sldId="257"/>
            <ac:picMk id="46" creationId="{DF87F653-5BB7-42C3-57BD-5CC1769C92EB}"/>
          </ac:picMkLst>
        </pc:picChg>
        <pc:picChg chg="add del">
          <ac:chgData name="Ayush Patel" userId="dbda0d76dd413c42" providerId="LiveId" clId="{790DF272-03A6-4ADC-86F9-985D27C016CE}" dt="2024-08-08T07:25:01.675" v="33" actId="478"/>
          <ac:picMkLst>
            <pc:docMk/>
            <pc:sldMk cId="1124889395" sldId="257"/>
            <ac:picMk id="49" creationId="{1E1CE210-A51F-E03A-B876-55E6D0644A62}"/>
          </ac:picMkLst>
        </pc:picChg>
        <pc:picChg chg="add del">
          <ac:chgData name="Ayush Patel" userId="dbda0d76dd413c42" providerId="LiveId" clId="{790DF272-03A6-4ADC-86F9-985D27C016CE}" dt="2024-08-08T07:25:01.675" v="33" actId="478"/>
          <ac:picMkLst>
            <pc:docMk/>
            <pc:sldMk cId="1124889395" sldId="257"/>
            <ac:picMk id="50" creationId="{27E13A2A-045D-F49F-1C6A-E31D787A3F16}"/>
          </ac:picMkLst>
        </pc:picChg>
        <pc:picChg chg="add del">
          <ac:chgData name="Ayush Patel" userId="dbda0d76dd413c42" providerId="LiveId" clId="{790DF272-03A6-4ADC-86F9-985D27C016CE}" dt="2024-08-08T07:25:01.675" v="33" actId="478"/>
          <ac:picMkLst>
            <pc:docMk/>
            <pc:sldMk cId="1124889395" sldId="257"/>
            <ac:picMk id="51" creationId="{E8774B08-7209-331B-1FF3-6983B7C082B3}"/>
          </ac:picMkLst>
        </pc:picChg>
        <pc:picChg chg="mod">
          <ac:chgData name="Ayush Patel" userId="dbda0d76dd413c42" providerId="LiveId" clId="{790DF272-03A6-4ADC-86F9-985D27C016CE}" dt="2024-08-08T08:58:21.170" v="1239" actId="1076"/>
          <ac:picMkLst>
            <pc:docMk/>
            <pc:sldMk cId="1124889395" sldId="257"/>
            <ac:picMk id="54" creationId="{53437CE6-AD00-5284-A5B7-C5F75A71F215}"/>
          </ac:picMkLst>
        </pc:picChg>
        <pc:picChg chg="mod">
          <ac:chgData name="Ayush Patel" userId="dbda0d76dd413c42" providerId="LiveId" clId="{790DF272-03A6-4ADC-86F9-985D27C016CE}" dt="2024-08-08T08:58:21.170" v="1239" actId="1076"/>
          <ac:picMkLst>
            <pc:docMk/>
            <pc:sldMk cId="1124889395" sldId="257"/>
            <ac:picMk id="55" creationId="{98793AB7-BEC5-7676-3963-D31960DB21DB}"/>
          </ac:picMkLst>
        </pc:picChg>
        <pc:picChg chg="mod">
          <ac:chgData name="Ayush Patel" userId="dbda0d76dd413c42" providerId="LiveId" clId="{790DF272-03A6-4ADC-86F9-985D27C016CE}" dt="2024-08-08T08:58:21.170" v="1239" actId="1076"/>
          <ac:picMkLst>
            <pc:docMk/>
            <pc:sldMk cId="1124889395" sldId="257"/>
            <ac:picMk id="56" creationId="{1497339D-ED1C-C895-9A0F-4FE068DE640E}"/>
          </ac:picMkLst>
        </pc:picChg>
        <pc:picChg chg="mod">
          <ac:chgData name="Ayush Patel" userId="dbda0d76dd413c42" providerId="LiveId" clId="{790DF272-03A6-4ADC-86F9-985D27C016CE}" dt="2024-08-08T08:58:21.170" v="1239" actId="1076"/>
          <ac:picMkLst>
            <pc:docMk/>
            <pc:sldMk cId="1124889395" sldId="257"/>
            <ac:picMk id="57" creationId="{B84CF10D-3BC7-7BD3-CB75-4B6F3A90BF3C}"/>
          </ac:picMkLst>
        </pc:picChg>
        <pc:picChg chg="mod">
          <ac:chgData name="Ayush Patel" userId="dbda0d76dd413c42" providerId="LiveId" clId="{790DF272-03A6-4ADC-86F9-985D27C016CE}" dt="2024-08-08T08:58:21.170" v="1239" actId="1076"/>
          <ac:picMkLst>
            <pc:docMk/>
            <pc:sldMk cId="1124889395" sldId="257"/>
            <ac:picMk id="58" creationId="{80297160-0749-2DF4-C765-D902F39BFA6F}"/>
          </ac:picMkLst>
        </pc:picChg>
        <pc:picChg chg="mod">
          <ac:chgData name="Ayush Patel" userId="dbda0d76dd413c42" providerId="LiveId" clId="{790DF272-03A6-4ADC-86F9-985D27C016CE}" dt="2024-08-08T08:58:21.170" v="1239" actId="1076"/>
          <ac:picMkLst>
            <pc:docMk/>
            <pc:sldMk cId="1124889395" sldId="257"/>
            <ac:picMk id="59" creationId="{99D1CCB0-EF30-79AB-ECF1-F0458311E071}"/>
          </ac:picMkLst>
        </pc:picChg>
        <pc:picChg chg="mod">
          <ac:chgData name="Ayush Patel" userId="dbda0d76dd413c42" providerId="LiveId" clId="{790DF272-03A6-4ADC-86F9-985D27C016CE}" dt="2024-08-08T08:58:21.170" v="1239" actId="1076"/>
          <ac:picMkLst>
            <pc:docMk/>
            <pc:sldMk cId="1124889395" sldId="257"/>
            <ac:picMk id="60" creationId="{7F5C7CE7-29F3-CD2D-D581-F64A48C40460}"/>
          </ac:picMkLst>
        </pc:picChg>
        <pc:picChg chg="del mod topLvl">
          <ac:chgData name="Ayush Patel" userId="dbda0d76dd413c42" providerId="LiveId" clId="{790DF272-03A6-4ADC-86F9-985D27C016CE}" dt="2024-08-08T07:39:58.448" v="248"/>
          <ac:picMkLst>
            <pc:docMk/>
            <pc:sldMk cId="1124889395" sldId="257"/>
            <ac:picMk id="1042" creationId="{8A2EF620-1048-0B53-6566-EA61238D8772}"/>
          </ac:picMkLst>
        </pc:picChg>
        <pc:picChg chg="del mod topLvl">
          <ac:chgData name="Ayush Patel" userId="dbda0d76dd413c42" providerId="LiveId" clId="{790DF272-03A6-4ADC-86F9-985D27C016CE}" dt="2024-08-08T07:38:04.068" v="232"/>
          <ac:picMkLst>
            <pc:docMk/>
            <pc:sldMk cId="1124889395" sldId="257"/>
            <ac:picMk id="1044" creationId="{A5207BEA-D64A-257F-D249-A1C1D87387D5}"/>
          </ac:picMkLst>
        </pc:picChg>
        <pc:picChg chg="add del">
          <ac:chgData name="Ayush Patel" userId="dbda0d76dd413c42" providerId="LiveId" clId="{790DF272-03A6-4ADC-86F9-985D27C016CE}" dt="2024-08-09T15:24:56.114" v="5836" actId="21"/>
          <ac:picMkLst>
            <pc:docMk/>
            <pc:sldMk cId="1124889395" sldId="257"/>
            <ac:picMk id="2050" creationId="{9A9A4E8A-D2F0-3B6A-BE82-E51B211BE8F0}"/>
          </ac:picMkLst>
        </pc:picChg>
        <pc:picChg chg="add del mod">
          <ac:chgData name="Ayush Patel" userId="dbda0d76dd413c42" providerId="LiveId" clId="{790DF272-03A6-4ADC-86F9-985D27C016CE}" dt="2024-08-08T07:30:30.343" v="148" actId="478"/>
          <ac:picMkLst>
            <pc:docMk/>
            <pc:sldMk cId="1124889395" sldId="257"/>
            <ac:picMk id="2050" creationId="{BE0BA021-BEC6-3CCE-0D2D-0FC05CB04561}"/>
          </ac:picMkLst>
        </pc:picChg>
        <pc:picChg chg="add del mod topLvl">
          <ac:chgData name="Ayush Patel" userId="dbda0d76dd413c42" providerId="LiveId" clId="{790DF272-03A6-4ADC-86F9-985D27C016CE}" dt="2024-08-08T07:44:38.901" v="300"/>
          <ac:picMkLst>
            <pc:docMk/>
            <pc:sldMk cId="1124889395" sldId="257"/>
            <ac:picMk id="2052" creationId="{CAD996EE-BFDB-CBC1-4015-A2927A4360BF}"/>
          </ac:picMkLst>
        </pc:picChg>
        <pc:picChg chg="add del mod topLvl">
          <ac:chgData name="Ayush Patel" userId="dbda0d76dd413c42" providerId="LiveId" clId="{790DF272-03A6-4ADC-86F9-985D27C016CE}" dt="2024-08-08T07:40:51.970" v="257"/>
          <ac:picMkLst>
            <pc:docMk/>
            <pc:sldMk cId="1124889395" sldId="257"/>
            <ac:picMk id="2054" creationId="{43F0FF48-1CD2-7715-BE27-3B30E74CCDB1}"/>
          </ac:picMkLst>
        </pc:picChg>
        <pc:picChg chg="add del mod topLvl">
          <ac:chgData name="Ayush Patel" userId="dbda0d76dd413c42" providerId="LiveId" clId="{790DF272-03A6-4ADC-86F9-985D27C016CE}" dt="2024-08-08T07:42:42.262" v="264" actId="21"/>
          <ac:picMkLst>
            <pc:docMk/>
            <pc:sldMk cId="1124889395" sldId="257"/>
            <ac:picMk id="2056" creationId="{FAF5AE78-A48C-3C67-7D83-7336E38A2A7D}"/>
          </ac:picMkLst>
        </pc:picChg>
        <pc:picChg chg="add del mod">
          <ac:chgData name="Ayush Patel" userId="dbda0d76dd413c42" providerId="LiveId" clId="{790DF272-03A6-4ADC-86F9-985D27C016CE}" dt="2024-08-08T07:33:03.712" v="176"/>
          <ac:picMkLst>
            <pc:docMk/>
            <pc:sldMk cId="1124889395" sldId="257"/>
            <ac:picMk id="2060" creationId="{BF2A4CEA-9FCD-8C64-57A1-C3AFD665BBF3}"/>
          </ac:picMkLst>
        </pc:picChg>
        <pc:picChg chg="add del mod topLvl">
          <ac:chgData name="Ayush Patel" userId="dbda0d76dd413c42" providerId="LiveId" clId="{790DF272-03A6-4ADC-86F9-985D27C016CE}" dt="2024-08-08T07:45:47.704" v="320"/>
          <ac:picMkLst>
            <pc:docMk/>
            <pc:sldMk cId="1124889395" sldId="257"/>
            <ac:picMk id="2062" creationId="{12206D4C-0696-5DE4-C97D-14056DD791E9}"/>
          </ac:picMkLst>
        </pc:picChg>
        <pc:picChg chg="add del mod">
          <ac:chgData name="Ayush Patel" userId="dbda0d76dd413c42" providerId="LiveId" clId="{790DF272-03A6-4ADC-86F9-985D27C016CE}" dt="2024-08-08T07:43:24.962" v="279"/>
          <ac:picMkLst>
            <pc:docMk/>
            <pc:sldMk cId="1124889395" sldId="257"/>
            <ac:picMk id="2064" creationId="{686CF090-26BD-48F2-224D-221A12FC99D5}"/>
          </ac:picMkLst>
        </pc:picChg>
      </pc:sldChg>
      <pc:sldChg chg="addSp delSp modSp add mod modTransition setBg">
        <pc:chgData name="Ayush Patel" userId="dbda0d76dd413c42" providerId="LiveId" clId="{790DF272-03A6-4ADC-86F9-985D27C016CE}" dt="2024-08-09T20:20:31.038" v="8248"/>
        <pc:sldMkLst>
          <pc:docMk/>
          <pc:sldMk cId="2776078509" sldId="258"/>
        </pc:sldMkLst>
        <pc:spChg chg="add mod">
          <ac:chgData name="Ayush Patel" userId="dbda0d76dd413c42" providerId="LiveId" clId="{790DF272-03A6-4ADC-86F9-985D27C016CE}" dt="2024-08-08T07:59:31.957" v="406" actId="1076"/>
          <ac:spMkLst>
            <pc:docMk/>
            <pc:sldMk cId="2776078509" sldId="258"/>
            <ac:spMk id="3" creationId="{62CD6AB5-18B2-7BA4-5B0E-4EFE3958BB6D}"/>
          </ac:spMkLst>
        </pc:spChg>
        <pc:spChg chg="mod">
          <ac:chgData name="Ayush Patel" userId="dbda0d76dd413c42" providerId="LiveId" clId="{790DF272-03A6-4ADC-86F9-985D27C016CE}" dt="2024-08-08T07:56:35.062" v="391" actId="1076"/>
          <ac:spMkLst>
            <pc:docMk/>
            <pc:sldMk cId="2776078509" sldId="258"/>
            <ac:spMk id="48" creationId="{623CE735-F406-61B9-77CC-187C2D793E23}"/>
          </ac:spMkLst>
        </pc:spChg>
        <pc:grpChg chg="add del mod">
          <ac:chgData name="Ayush Patel" userId="dbda0d76dd413c42" providerId="LiveId" clId="{790DF272-03A6-4ADC-86F9-985D27C016CE}" dt="2024-08-08T16:08:25.069" v="2444" actId="165"/>
          <ac:grpSpMkLst>
            <pc:docMk/>
            <pc:sldMk cId="2776078509" sldId="258"/>
            <ac:grpSpMk id="13" creationId="{1A588F79-4083-B7D5-CDF3-48A0252328AB}"/>
          </ac:grpSpMkLst>
        </pc:grpChg>
        <pc:grpChg chg="add del mod">
          <ac:chgData name="Ayush Patel" userId="dbda0d76dd413c42" providerId="LiveId" clId="{790DF272-03A6-4ADC-86F9-985D27C016CE}" dt="2024-08-08T16:30:07.074" v="2448" actId="165"/>
          <ac:grpSpMkLst>
            <pc:docMk/>
            <pc:sldMk cId="2776078509" sldId="258"/>
            <ac:grpSpMk id="21" creationId="{712B8528-7CA3-0CFD-76EE-4D5AA8F8B4F8}"/>
          </ac:grpSpMkLst>
        </pc:grpChg>
        <pc:grpChg chg="add del mod">
          <ac:chgData name="Ayush Patel" userId="dbda0d76dd413c42" providerId="LiveId" clId="{790DF272-03A6-4ADC-86F9-985D27C016CE}" dt="2024-08-08T08:59:04.297" v="1251" actId="478"/>
          <ac:grpSpMkLst>
            <pc:docMk/>
            <pc:sldMk cId="2776078509" sldId="258"/>
            <ac:grpSpMk id="52" creationId="{15BE27EE-EE3F-D93B-8672-F675FD8F2EEC}"/>
          </ac:grpSpMkLst>
        </pc:grpChg>
        <pc:picChg chg="add mod">
          <ac:chgData name="Ayush Patel" userId="dbda0d76dd413c42" providerId="LiveId" clId="{790DF272-03A6-4ADC-86F9-985D27C016CE}" dt="2024-08-08T11:52:56.460" v="1810" actId="688"/>
          <ac:picMkLst>
            <pc:docMk/>
            <pc:sldMk cId="2776078509" sldId="258"/>
            <ac:picMk id="10" creationId="{40928FAB-D898-F726-4450-B7F872647CF0}"/>
          </ac:picMkLst>
        </pc:picChg>
        <pc:picChg chg="add mod">
          <ac:chgData name="Ayush Patel" userId="dbda0d76dd413c42" providerId="LiveId" clId="{790DF272-03A6-4ADC-86F9-985D27C016CE}" dt="2024-08-08T11:52:49.311" v="1808" actId="688"/>
          <ac:picMkLst>
            <pc:docMk/>
            <pc:sldMk cId="2776078509" sldId="258"/>
            <ac:picMk id="11" creationId="{6D118A21-560E-2E7C-E394-ADDFD2F08B3A}"/>
          </ac:picMkLst>
        </pc:picChg>
        <pc:picChg chg="add mod">
          <ac:chgData name="Ayush Patel" userId="dbda0d76dd413c42" providerId="LiveId" clId="{790DF272-03A6-4ADC-86F9-985D27C016CE}" dt="2024-08-08T11:52:53.935" v="1809" actId="688"/>
          <ac:picMkLst>
            <pc:docMk/>
            <pc:sldMk cId="2776078509" sldId="258"/>
            <ac:picMk id="12" creationId="{AAF70E1D-3DD5-4839-E0B0-4C34DD5D3B66}"/>
          </ac:picMkLst>
        </pc:picChg>
        <pc:picChg chg="mod topLvl">
          <ac:chgData name="Ayush Patel" userId="dbda0d76dd413c42" providerId="LiveId" clId="{790DF272-03A6-4ADC-86F9-985D27C016CE}" dt="2024-08-08T16:30:07.074" v="2448" actId="165"/>
          <ac:picMkLst>
            <pc:docMk/>
            <pc:sldMk cId="2776078509" sldId="258"/>
            <ac:picMk id="14" creationId="{C1199038-E307-C23A-44F7-8C9BEB493E30}"/>
          </ac:picMkLst>
        </pc:picChg>
        <pc:picChg chg="mod topLvl">
          <ac:chgData name="Ayush Patel" userId="dbda0d76dd413c42" providerId="LiveId" clId="{790DF272-03A6-4ADC-86F9-985D27C016CE}" dt="2024-08-08T16:30:07.074" v="2448" actId="165"/>
          <ac:picMkLst>
            <pc:docMk/>
            <pc:sldMk cId="2776078509" sldId="258"/>
            <ac:picMk id="15" creationId="{C83632A3-6B91-D9B2-615F-10602751D20A}"/>
          </ac:picMkLst>
        </pc:picChg>
        <pc:picChg chg="mod topLvl">
          <ac:chgData name="Ayush Patel" userId="dbda0d76dd413c42" providerId="LiveId" clId="{790DF272-03A6-4ADC-86F9-985D27C016CE}" dt="2024-08-08T16:30:07.074" v="2448" actId="165"/>
          <ac:picMkLst>
            <pc:docMk/>
            <pc:sldMk cId="2776078509" sldId="258"/>
            <ac:picMk id="16" creationId="{06CEBDE8-D67B-E721-B201-FFF6577786BD}"/>
          </ac:picMkLst>
        </pc:picChg>
        <pc:picChg chg="mod topLvl">
          <ac:chgData name="Ayush Patel" userId="dbda0d76dd413c42" providerId="LiveId" clId="{790DF272-03A6-4ADC-86F9-985D27C016CE}" dt="2024-08-08T16:30:07.074" v="2448" actId="165"/>
          <ac:picMkLst>
            <pc:docMk/>
            <pc:sldMk cId="2776078509" sldId="258"/>
            <ac:picMk id="17" creationId="{15BA4FC0-1130-1AB9-42C7-A0356F37AC39}"/>
          </ac:picMkLst>
        </pc:picChg>
        <pc:picChg chg="mod topLvl">
          <ac:chgData name="Ayush Patel" userId="dbda0d76dd413c42" providerId="LiveId" clId="{790DF272-03A6-4ADC-86F9-985D27C016CE}" dt="2024-08-08T16:30:07.074" v="2448" actId="165"/>
          <ac:picMkLst>
            <pc:docMk/>
            <pc:sldMk cId="2776078509" sldId="258"/>
            <ac:picMk id="18" creationId="{FB458B57-94B8-6872-D7D7-76633F9F99CA}"/>
          </ac:picMkLst>
        </pc:picChg>
        <pc:picChg chg="mod topLvl">
          <ac:chgData name="Ayush Patel" userId="dbda0d76dd413c42" providerId="LiveId" clId="{790DF272-03A6-4ADC-86F9-985D27C016CE}" dt="2024-08-08T16:30:07.074" v="2448" actId="165"/>
          <ac:picMkLst>
            <pc:docMk/>
            <pc:sldMk cId="2776078509" sldId="258"/>
            <ac:picMk id="19" creationId="{334796F7-FDA2-9C33-0BBD-CF32C8703E92}"/>
          </ac:picMkLst>
        </pc:picChg>
        <pc:picChg chg="mod topLvl">
          <ac:chgData name="Ayush Patel" userId="dbda0d76dd413c42" providerId="LiveId" clId="{790DF272-03A6-4ADC-86F9-985D27C016CE}" dt="2024-08-08T16:30:07.074" v="2448" actId="165"/>
          <ac:picMkLst>
            <pc:docMk/>
            <pc:sldMk cId="2776078509" sldId="258"/>
            <ac:picMk id="20" creationId="{4C1B80F6-C44B-5140-B73E-3F7BD987B4EF}"/>
          </ac:picMkLst>
        </pc:picChg>
        <pc:picChg chg="add del mod">
          <ac:chgData name="Ayush Patel" userId="dbda0d76dd413c42" providerId="LiveId" clId="{790DF272-03A6-4ADC-86F9-985D27C016CE}" dt="2024-08-08T08:58:58.177" v="1248" actId="1076"/>
          <ac:picMkLst>
            <pc:docMk/>
            <pc:sldMk cId="2776078509" sldId="258"/>
            <ac:picMk id="27" creationId="{DD7566A7-80B4-1781-6F94-2BF712150715}"/>
          </ac:picMkLst>
        </pc:picChg>
        <pc:picChg chg="add del mod">
          <ac:chgData name="Ayush Patel" userId="dbda0d76dd413c42" providerId="LiveId" clId="{790DF272-03A6-4ADC-86F9-985D27C016CE}" dt="2024-08-08T08:58:58.177" v="1248" actId="1076"/>
          <ac:picMkLst>
            <pc:docMk/>
            <pc:sldMk cId="2776078509" sldId="258"/>
            <ac:picMk id="31" creationId="{9400874D-41C9-FDEF-9359-4DEF6BEA1D4B}"/>
          </ac:picMkLst>
        </pc:picChg>
        <pc:picChg chg="add del mod">
          <ac:chgData name="Ayush Patel" userId="dbda0d76dd413c42" providerId="LiveId" clId="{790DF272-03A6-4ADC-86F9-985D27C016CE}" dt="2024-08-08T08:58:58.177" v="1248" actId="1076"/>
          <ac:picMkLst>
            <pc:docMk/>
            <pc:sldMk cId="2776078509" sldId="258"/>
            <ac:picMk id="34" creationId="{862195E3-2A52-6F23-4EA8-9E69E90A5D2C}"/>
          </ac:picMkLst>
        </pc:picChg>
        <pc:picChg chg="add del mod">
          <ac:chgData name="Ayush Patel" userId="dbda0d76dd413c42" providerId="LiveId" clId="{790DF272-03A6-4ADC-86F9-985D27C016CE}" dt="2024-08-08T08:58:58.177" v="1248" actId="1076"/>
          <ac:picMkLst>
            <pc:docMk/>
            <pc:sldMk cId="2776078509" sldId="258"/>
            <ac:picMk id="38" creationId="{5C131A6D-581C-2CD6-11D5-C2C270C4FD40}"/>
          </ac:picMkLst>
        </pc:picChg>
        <pc:picChg chg="add del mod">
          <ac:chgData name="Ayush Patel" userId="dbda0d76dd413c42" providerId="LiveId" clId="{790DF272-03A6-4ADC-86F9-985D27C016CE}" dt="2024-08-08T08:58:58.177" v="1248" actId="1076"/>
          <ac:picMkLst>
            <pc:docMk/>
            <pc:sldMk cId="2776078509" sldId="258"/>
            <ac:picMk id="40" creationId="{C4324182-2C21-C0E5-7EF1-FDCFEF50CC13}"/>
          </ac:picMkLst>
        </pc:picChg>
        <pc:picChg chg="add del mod">
          <ac:chgData name="Ayush Patel" userId="dbda0d76dd413c42" providerId="LiveId" clId="{790DF272-03A6-4ADC-86F9-985D27C016CE}" dt="2024-08-08T08:58:58.177" v="1248" actId="1076"/>
          <ac:picMkLst>
            <pc:docMk/>
            <pc:sldMk cId="2776078509" sldId="258"/>
            <ac:picMk id="42" creationId="{60D70ADD-3134-29F2-3C17-3295596B9C06}"/>
          </ac:picMkLst>
        </pc:picChg>
        <pc:picChg chg="add del mod">
          <ac:chgData name="Ayush Patel" userId="dbda0d76dd413c42" providerId="LiveId" clId="{790DF272-03A6-4ADC-86F9-985D27C016CE}" dt="2024-08-08T08:58:58.177" v="1248" actId="1076"/>
          <ac:picMkLst>
            <pc:docMk/>
            <pc:sldMk cId="2776078509" sldId="258"/>
            <ac:picMk id="44" creationId="{215CF2B1-B16F-C79B-D10D-2FEFE0DFCD27}"/>
          </ac:picMkLst>
        </pc:picChg>
        <pc:cxnChg chg="add mod ord">
          <ac:chgData name="Ayush Patel" userId="dbda0d76dd413c42" providerId="LiveId" clId="{790DF272-03A6-4ADC-86F9-985D27C016CE}" dt="2024-08-08T07:59:37.328" v="407" actId="14100"/>
          <ac:cxnSpMkLst>
            <pc:docMk/>
            <pc:sldMk cId="2776078509" sldId="258"/>
            <ac:cxnSpMk id="5" creationId="{C561E769-A320-4D0A-6331-93C26224C5E9}"/>
          </ac:cxnSpMkLst>
        </pc:cxnChg>
      </pc:sldChg>
      <pc:sldChg chg="addSp modSp add del">
        <pc:chgData name="Ayush Patel" userId="dbda0d76dd413c42" providerId="LiveId" clId="{790DF272-03A6-4ADC-86F9-985D27C016CE}" dt="2024-08-08T07:51:57.715" v="374" actId="2890"/>
        <pc:sldMkLst>
          <pc:docMk/>
          <pc:sldMk cId="3307400669" sldId="258"/>
        </pc:sldMkLst>
        <pc:spChg chg="mod">
          <ac:chgData name="Ayush Patel" userId="dbda0d76dd413c42" providerId="LiveId" clId="{790DF272-03A6-4ADC-86F9-985D27C016CE}" dt="2024-08-08T07:51:56.412" v="372" actId="1076"/>
          <ac:spMkLst>
            <pc:docMk/>
            <pc:sldMk cId="3307400669" sldId="258"/>
            <ac:spMk id="48" creationId="{623CE735-F406-61B9-77CC-187C2D793E23}"/>
          </ac:spMkLst>
        </pc:spChg>
        <pc:grpChg chg="add mod">
          <ac:chgData name="Ayush Patel" userId="dbda0d76dd413c42" providerId="LiveId" clId="{790DF272-03A6-4ADC-86F9-985D27C016CE}" dt="2024-08-08T07:51:56.754" v="373" actId="164"/>
          <ac:grpSpMkLst>
            <pc:docMk/>
            <pc:sldMk cId="3307400669" sldId="258"/>
            <ac:grpSpMk id="2" creationId="{51B295DE-F1C0-0CED-83FC-6E7334C19AAD}"/>
          </ac:grpSpMkLst>
        </pc:grpChg>
        <pc:picChg chg="mod">
          <ac:chgData name="Ayush Patel" userId="dbda0d76dd413c42" providerId="LiveId" clId="{790DF272-03A6-4ADC-86F9-985D27C016CE}" dt="2024-08-08T07:51:56.754" v="373" actId="164"/>
          <ac:picMkLst>
            <pc:docMk/>
            <pc:sldMk cId="3307400669" sldId="258"/>
            <ac:picMk id="31" creationId="{9400874D-41C9-FDEF-9359-4DEF6BEA1D4B}"/>
          </ac:picMkLst>
        </pc:picChg>
        <pc:picChg chg="mod">
          <ac:chgData name="Ayush Patel" userId="dbda0d76dd413c42" providerId="LiveId" clId="{790DF272-03A6-4ADC-86F9-985D27C016CE}" dt="2024-08-08T07:51:56.754" v="373" actId="164"/>
          <ac:picMkLst>
            <pc:docMk/>
            <pc:sldMk cId="3307400669" sldId="258"/>
            <ac:picMk id="34" creationId="{862195E3-2A52-6F23-4EA8-9E69E90A5D2C}"/>
          </ac:picMkLst>
        </pc:picChg>
        <pc:picChg chg="mod">
          <ac:chgData name="Ayush Patel" userId="dbda0d76dd413c42" providerId="LiveId" clId="{790DF272-03A6-4ADC-86F9-985D27C016CE}" dt="2024-08-08T07:51:56.754" v="373" actId="164"/>
          <ac:picMkLst>
            <pc:docMk/>
            <pc:sldMk cId="3307400669" sldId="258"/>
            <ac:picMk id="38" creationId="{5C131A6D-581C-2CD6-11D5-C2C270C4FD40}"/>
          </ac:picMkLst>
        </pc:picChg>
        <pc:picChg chg="mod">
          <ac:chgData name="Ayush Patel" userId="dbda0d76dd413c42" providerId="LiveId" clId="{790DF272-03A6-4ADC-86F9-985D27C016CE}" dt="2024-08-08T07:51:56.754" v="373" actId="164"/>
          <ac:picMkLst>
            <pc:docMk/>
            <pc:sldMk cId="3307400669" sldId="258"/>
            <ac:picMk id="40" creationId="{C4324182-2C21-C0E5-7EF1-FDCFEF50CC13}"/>
          </ac:picMkLst>
        </pc:picChg>
        <pc:picChg chg="mod">
          <ac:chgData name="Ayush Patel" userId="dbda0d76dd413c42" providerId="LiveId" clId="{790DF272-03A6-4ADC-86F9-985D27C016CE}" dt="2024-08-08T07:51:56.754" v="373" actId="164"/>
          <ac:picMkLst>
            <pc:docMk/>
            <pc:sldMk cId="3307400669" sldId="258"/>
            <ac:picMk id="42" creationId="{60D70ADD-3134-29F2-3C17-3295596B9C06}"/>
          </ac:picMkLst>
        </pc:picChg>
        <pc:picChg chg="mod">
          <ac:chgData name="Ayush Patel" userId="dbda0d76dd413c42" providerId="LiveId" clId="{790DF272-03A6-4ADC-86F9-985D27C016CE}" dt="2024-08-08T07:51:56.754" v="373" actId="164"/>
          <ac:picMkLst>
            <pc:docMk/>
            <pc:sldMk cId="3307400669" sldId="258"/>
            <ac:picMk id="44" creationId="{215CF2B1-B16F-C79B-D10D-2FEFE0DFCD27}"/>
          </ac:picMkLst>
        </pc:picChg>
      </pc:sldChg>
      <pc:sldChg chg="addSp delSp modSp add mod modTransition">
        <pc:chgData name="Ayush Patel" userId="dbda0d76dd413c42" providerId="LiveId" clId="{790DF272-03A6-4ADC-86F9-985D27C016CE}" dt="2024-08-09T17:48:09.200" v="6287"/>
        <pc:sldMkLst>
          <pc:docMk/>
          <pc:sldMk cId="1832540249" sldId="259"/>
        </pc:sldMkLst>
        <pc:spChg chg="del mod">
          <ac:chgData name="Ayush Patel" userId="dbda0d76dd413c42" providerId="LiveId" clId="{790DF272-03A6-4ADC-86F9-985D27C016CE}" dt="2024-08-08T08:02:56.414" v="417" actId="21"/>
          <ac:spMkLst>
            <pc:docMk/>
            <pc:sldMk cId="1832540249" sldId="259"/>
            <ac:spMk id="3" creationId="{62CD6AB5-18B2-7BA4-5B0E-4EFE3958BB6D}"/>
          </ac:spMkLst>
        </pc:spChg>
        <pc:spChg chg="add del mod">
          <ac:chgData name="Ayush Patel" userId="dbda0d76dd413c42" providerId="LiveId" clId="{790DF272-03A6-4ADC-86F9-985D27C016CE}" dt="2024-08-08T08:06:47.436" v="485" actId="1076"/>
          <ac:spMkLst>
            <pc:docMk/>
            <pc:sldMk cId="1832540249" sldId="259"/>
            <ac:spMk id="4" creationId="{6BD850BF-11B3-58F4-536B-A3017B8CD5A7}"/>
          </ac:spMkLst>
        </pc:spChg>
        <pc:spChg chg="add mod">
          <ac:chgData name="Ayush Patel" userId="dbda0d76dd413c42" providerId="LiveId" clId="{790DF272-03A6-4ADC-86F9-985D27C016CE}" dt="2024-08-09T04:39:21.414" v="4720" actId="255"/>
          <ac:spMkLst>
            <pc:docMk/>
            <pc:sldMk cId="1832540249" sldId="259"/>
            <ac:spMk id="7" creationId="{0B9FD514-336F-D4F4-9AA9-457314A1FDEF}"/>
          </ac:spMkLst>
        </pc:spChg>
        <pc:grpChg chg="del mod">
          <ac:chgData name="Ayush Patel" userId="dbda0d76dd413c42" providerId="LiveId" clId="{790DF272-03A6-4ADC-86F9-985D27C016CE}" dt="2024-08-08T08:03:03.179" v="419" actId="165"/>
          <ac:grpSpMkLst>
            <pc:docMk/>
            <pc:sldMk cId="1832540249" sldId="259"/>
            <ac:grpSpMk id="52" creationId="{15BE27EE-EE3F-D93B-8672-F675FD8F2EEC}"/>
          </ac:grpSpMkLst>
        </pc:grpChg>
        <pc:picChg chg="add mod">
          <ac:chgData name="Ayush Patel" userId="dbda0d76dd413c42" providerId="LiveId" clId="{790DF272-03A6-4ADC-86F9-985D27C016CE}" dt="2024-08-09T15:58:58.459" v="5948" actId="688"/>
          <ac:picMkLst>
            <pc:docMk/>
            <pc:sldMk cId="1832540249" sldId="259"/>
            <ac:picMk id="2" creationId="{16657559-64B9-A5F3-24B7-96BB05FE8BBC}"/>
          </ac:picMkLst>
        </pc:picChg>
        <pc:picChg chg="add del mod">
          <ac:chgData name="Ayush Patel" userId="dbda0d76dd413c42" providerId="LiveId" clId="{790DF272-03A6-4ADC-86F9-985D27C016CE}" dt="2024-08-08T08:13:45.371" v="497" actId="21"/>
          <ac:picMkLst>
            <pc:docMk/>
            <pc:sldMk cId="1832540249" sldId="259"/>
            <ac:picMk id="8" creationId="{E2578572-6753-BA20-E6C1-201F32155B85}"/>
          </ac:picMkLst>
        </pc:picChg>
        <pc:picChg chg="add mod">
          <ac:chgData name="Ayush Patel" userId="dbda0d76dd413c42" providerId="LiveId" clId="{790DF272-03A6-4ADC-86F9-985D27C016CE}" dt="2024-08-08T08:20:43.342" v="531" actId="1076"/>
          <ac:picMkLst>
            <pc:docMk/>
            <pc:sldMk cId="1832540249" sldId="259"/>
            <ac:picMk id="10" creationId="{4B672895-5CE2-2A4F-1521-95A7AF818D42}"/>
          </ac:picMkLst>
        </pc:picChg>
        <pc:picChg chg="add mod">
          <ac:chgData name="Ayush Patel" userId="dbda0d76dd413c42" providerId="LiveId" clId="{790DF272-03A6-4ADC-86F9-985D27C016CE}" dt="2024-08-08T08:21:42.271" v="549" actId="1076"/>
          <ac:picMkLst>
            <pc:docMk/>
            <pc:sldMk cId="1832540249" sldId="259"/>
            <ac:picMk id="12" creationId="{5A137AFF-931C-A3F3-CECC-0CF446C570D9}"/>
          </ac:picMkLst>
        </pc:picChg>
        <pc:picChg chg="add mod">
          <ac:chgData name="Ayush Patel" userId="dbda0d76dd413c42" providerId="LiveId" clId="{790DF272-03A6-4ADC-86F9-985D27C016CE}" dt="2024-08-08T08:21:29.045" v="547" actId="1076"/>
          <ac:picMkLst>
            <pc:docMk/>
            <pc:sldMk cId="1832540249" sldId="259"/>
            <ac:picMk id="14" creationId="{BCBC361E-FB03-F60A-6FA3-0873FBD29D08}"/>
          </ac:picMkLst>
        </pc:picChg>
        <pc:picChg chg="mod topLvl">
          <ac:chgData name="Ayush Patel" userId="dbda0d76dd413c42" providerId="LiveId" clId="{790DF272-03A6-4ADC-86F9-985D27C016CE}" dt="2024-08-08T08:04:32.989" v="430" actId="1076"/>
          <ac:picMkLst>
            <pc:docMk/>
            <pc:sldMk cId="1832540249" sldId="259"/>
            <ac:picMk id="27" creationId="{DD7566A7-80B4-1781-6F94-2BF712150715}"/>
          </ac:picMkLst>
        </pc:picChg>
        <pc:picChg chg="mod topLvl">
          <ac:chgData name="Ayush Patel" userId="dbda0d76dd413c42" providerId="LiveId" clId="{790DF272-03A6-4ADC-86F9-985D27C016CE}" dt="2024-08-08T08:03:39.164" v="424" actId="14100"/>
          <ac:picMkLst>
            <pc:docMk/>
            <pc:sldMk cId="1832540249" sldId="259"/>
            <ac:picMk id="31" creationId="{9400874D-41C9-FDEF-9359-4DEF6BEA1D4B}"/>
          </ac:picMkLst>
        </pc:picChg>
        <pc:picChg chg="mod topLvl">
          <ac:chgData name="Ayush Patel" userId="dbda0d76dd413c42" providerId="LiveId" clId="{790DF272-03A6-4ADC-86F9-985D27C016CE}" dt="2024-08-08T08:03:39.164" v="424" actId="14100"/>
          <ac:picMkLst>
            <pc:docMk/>
            <pc:sldMk cId="1832540249" sldId="259"/>
            <ac:picMk id="34" creationId="{862195E3-2A52-6F23-4EA8-9E69E90A5D2C}"/>
          </ac:picMkLst>
        </pc:picChg>
        <pc:picChg chg="mod topLvl">
          <ac:chgData name="Ayush Patel" userId="dbda0d76dd413c42" providerId="LiveId" clId="{790DF272-03A6-4ADC-86F9-985D27C016CE}" dt="2024-08-08T08:03:39.164" v="424" actId="14100"/>
          <ac:picMkLst>
            <pc:docMk/>
            <pc:sldMk cId="1832540249" sldId="259"/>
            <ac:picMk id="38" creationId="{5C131A6D-581C-2CD6-11D5-C2C270C4FD40}"/>
          </ac:picMkLst>
        </pc:picChg>
        <pc:picChg chg="mod topLvl">
          <ac:chgData name="Ayush Patel" userId="dbda0d76dd413c42" providerId="LiveId" clId="{790DF272-03A6-4ADC-86F9-985D27C016CE}" dt="2024-08-08T08:03:39.164" v="424" actId="14100"/>
          <ac:picMkLst>
            <pc:docMk/>
            <pc:sldMk cId="1832540249" sldId="259"/>
            <ac:picMk id="40" creationId="{C4324182-2C21-C0E5-7EF1-FDCFEF50CC13}"/>
          </ac:picMkLst>
        </pc:picChg>
        <pc:picChg chg="mod topLvl">
          <ac:chgData name="Ayush Patel" userId="dbda0d76dd413c42" providerId="LiveId" clId="{790DF272-03A6-4ADC-86F9-985D27C016CE}" dt="2024-08-08T08:03:39.164" v="424" actId="14100"/>
          <ac:picMkLst>
            <pc:docMk/>
            <pc:sldMk cId="1832540249" sldId="259"/>
            <ac:picMk id="42" creationId="{60D70ADD-3134-29F2-3C17-3295596B9C06}"/>
          </ac:picMkLst>
        </pc:picChg>
        <pc:picChg chg="mod topLvl">
          <ac:chgData name="Ayush Patel" userId="dbda0d76dd413c42" providerId="LiveId" clId="{790DF272-03A6-4ADC-86F9-985D27C016CE}" dt="2024-08-08T08:03:39.164" v="424" actId="14100"/>
          <ac:picMkLst>
            <pc:docMk/>
            <pc:sldMk cId="1832540249" sldId="259"/>
            <ac:picMk id="44" creationId="{215CF2B1-B16F-C79B-D10D-2FEFE0DFCD27}"/>
          </ac:picMkLst>
        </pc:picChg>
        <pc:picChg chg="add del mod">
          <ac:chgData name="Ayush Patel" userId="dbda0d76dd413c42" providerId="LiveId" clId="{790DF272-03A6-4ADC-86F9-985D27C016CE}" dt="2024-08-08T08:13:43.033" v="495" actId="21"/>
          <ac:picMkLst>
            <pc:docMk/>
            <pc:sldMk cId="1832540249" sldId="259"/>
            <ac:picMk id="3074" creationId="{E2578572-6753-BA20-E6C1-201F32155B85}"/>
          </ac:picMkLst>
        </pc:picChg>
        <pc:picChg chg="add del mod">
          <ac:chgData name="Ayush Patel" userId="dbda0d76dd413c42" providerId="LiveId" clId="{790DF272-03A6-4ADC-86F9-985D27C016CE}" dt="2024-08-08T08:13:07.166" v="494" actId="21"/>
          <ac:picMkLst>
            <pc:docMk/>
            <pc:sldMk cId="1832540249" sldId="259"/>
            <ac:picMk id="3076" creationId="{4EAB737E-EB2C-7423-D4E6-3F250BC65E9A}"/>
          </ac:picMkLst>
        </pc:picChg>
        <pc:picChg chg="add del mod">
          <ac:chgData name="Ayush Patel" userId="dbda0d76dd413c42" providerId="LiveId" clId="{790DF272-03A6-4ADC-86F9-985D27C016CE}" dt="2024-08-08T08:15:36.128" v="502" actId="21"/>
          <ac:picMkLst>
            <pc:docMk/>
            <pc:sldMk cId="1832540249" sldId="259"/>
            <ac:picMk id="3078" creationId="{1F9404E3-A2C7-561F-3D01-14C7E66275E8}"/>
          </ac:picMkLst>
        </pc:picChg>
        <pc:picChg chg="add del mod">
          <ac:chgData name="Ayush Patel" userId="dbda0d76dd413c42" providerId="LiveId" clId="{790DF272-03A6-4ADC-86F9-985D27C016CE}" dt="2024-08-08T08:16:23.793" v="508" actId="21"/>
          <ac:picMkLst>
            <pc:docMk/>
            <pc:sldMk cId="1832540249" sldId="259"/>
            <ac:picMk id="3080" creationId="{1D616BB4-48C0-A058-0C44-8D61DC05125D}"/>
          </ac:picMkLst>
        </pc:picChg>
        <pc:picChg chg="add del">
          <ac:chgData name="Ayush Patel" userId="dbda0d76dd413c42" providerId="LiveId" clId="{790DF272-03A6-4ADC-86F9-985D27C016CE}" dt="2024-08-08T08:16:48.604" v="510" actId="21"/>
          <ac:picMkLst>
            <pc:docMk/>
            <pc:sldMk cId="1832540249" sldId="259"/>
            <ac:picMk id="3082" creationId="{EAA51C27-7094-E762-E493-D9298D7271E9}"/>
          </ac:picMkLst>
        </pc:picChg>
        <pc:picChg chg="add del">
          <ac:chgData name="Ayush Patel" userId="dbda0d76dd413c42" providerId="LiveId" clId="{790DF272-03A6-4ADC-86F9-985D27C016CE}" dt="2024-08-08T08:18:29.963" v="523" actId="21"/>
          <ac:picMkLst>
            <pc:docMk/>
            <pc:sldMk cId="1832540249" sldId="259"/>
            <ac:picMk id="3084" creationId="{320F91CD-C301-10D1-AE39-AD9A6F856E80}"/>
          </ac:picMkLst>
        </pc:picChg>
        <pc:cxnChg chg="del">
          <ac:chgData name="Ayush Patel" userId="dbda0d76dd413c42" providerId="LiveId" clId="{790DF272-03A6-4ADC-86F9-985D27C016CE}" dt="2024-08-08T08:02:58.941" v="418" actId="21"/>
          <ac:cxnSpMkLst>
            <pc:docMk/>
            <pc:sldMk cId="1832540249" sldId="259"/>
            <ac:cxnSpMk id="5" creationId="{C561E769-A320-4D0A-6331-93C26224C5E9}"/>
          </ac:cxnSpMkLst>
        </pc:cxnChg>
      </pc:sldChg>
      <pc:sldChg chg="addSp delSp modSp add mod modTransition">
        <pc:chgData name="Ayush Patel" userId="dbda0d76dd413c42" providerId="LiveId" clId="{790DF272-03A6-4ADC-86F9-985D27C016CE}" dt="2024-08-09T17:48:09.200" v="6287"/>
        <pc:sldMkLst>
          <pc:docMk/>
          <pc:sldMk cId="4082155536" sldId="260"/>
        </pc:sldMkLst>
        <pc:spChg chg="mod">
          <ac:chgData name="Ayush Patel" userId="dbda0d76dd413c42" providerId="LiveId" clId="{790DF272-03A6-4ADC-86F9-985D27C016CE}" dt="2024-08-08T08:28:49.602" v="599" actId="14100"/>
          <ac:spMkLst>
            <pc:docMk/>
            <pc:sldMk cId="4082155536" sldId="260"/>
            <ac:spMk id="4" creationId="{6BD850BF-11B3-58F4-536B-A3017B8CD5A7}"/>
          </ac:spMkLst>
        </pc:spChg>
        <pc:spChg chg="mod">
          <ac:chgData name="Ayush Patel" userId="dbda0d76dd413c42" providerId="LiveId" clId="{790DF272-03A6-4ADC-86F9-985D27C016CE}" dt="2024-08-09T04:39:28.105" v="4722" actId="255"/>
          <ac:spMkLst>
            <pc:docMk/>
            <pc:sldMk cId="4082155536" sldId="260"/>
            <ac:spMk id="7" creationId="{0B9FD514-336F-D4F4-9AA9-457314A1FDEF}"/>
          </ac:spMkLst>
        </pc:spChg>
        <pc:grpChg chg="add del mod">
          <ac:chgData name="Ayush Patel" userId="dbda0d76dd413c42" providerId="LiveId" clId="{790DF272-03A6-4ADC-86F9-985D27C016CE}" dt="2024-08-08T08:27:47.737" v="577" actId="165"/>
          <ac:grpSpMkLst>
            <pc:docMk/>
            <pc:sldMk cId="4082155536" sldId="260"/>
            <ac:grpSpMk id="13" creationId="{F635C9FA-C953-21F1-B349-4AD844F3D1E4}"/>
          </ac:grpSpMkLst>
        </pc:grpChg>
        <pc:picChg chg="add mod topLvl">
          <ac:chgData name="Ayush Patel" userId="dbda0d76dd413c42" providerId="LiveId" clId="{790DF272-03A6-4ADC-86F9-985D27C016CE}" dt="2024-08-08T08:28:10.311" v="580" actId="1076"/>
          <ac:picMkLst>
            <pc:docMk/>
            <pc:sldMk cId="4082155536" sldId="260"/>
            <ac:picMk id="2" creationId="{A864233F-3648-A143-FC17-0EDE95C27FE7}"/>
          </ac:picMkLst>
        </pc:picChg>
        <pc:picChg chg="add mod topLvl">
          <ac:chgData name="Ayush Patel" userId="dbda0d76dd413c42" providerId="LiveId" clId="{790DF272-03A6-4ADC-86F9-985D27C016CE}" dt="2024-08-08T08:27:47.737" v="577" actId="165"/>
          <ac:picMkLst>
            <pc:docMk/>
            <pc:sldMk cId="4082155536" sldId="260"/>
            <ac:picMk id="3" creationId="{4FE235E6-F67B-C088-5EAC-B8C912C3753B}"/>
          </ac:picMkLst>
        </pc:picChg>
        <pc:picChg chg="add mod topLvl">
          <ac:chgData name="Ayush Patel" userId="dbda0d76dd413c42" providerId="LiveId" clId="{790DF272-03A6-4ADC-86F9-985D27C016CE}" dt="2024-08-08T08:27:47.737" v="577" actId="165"/>
          <ac:picMkLst>
            <pc:docMk/>
            <pc:sldMk cId="4082155536" sldId="260"/>
            <ac:picMk id="5" creationId="{A101B321-F8D1-1C11-968B-5926287EECE8}"/>
          </ac:picMkLst>
        </pc:picChg>
        <pc:picChg chg="add mod topLvl">
          <ac:chgData name="Ayush Patel" userId="dbda0d76dd413c42" providerId="LiveId" clId="{790DF272-03A6-4ADC-86F9-985D27C016CE}" dt="2024-08-08T08:27:47.737" v="577" actId="165"/>
          <ac:picMkLst>
            <pc:docMk/>
            <pc:sldMk cId="4082155536" sldId="260"/>
            <ac:picMk id="6" creationId="{426157EA-3575-4AB2-22A1-023F9A1569D8}"/>
          </ac:picMkLst>
        </pc:picChg>
        <pc:picChg chg="add mod topLvl">
          <ac:chgData name="Ayush Patel" userId="dbda0d76dd413c42" providerId="LiveId" clId="{790DF272-03A6-4ADC-86F9-985D27C016CE}" dt="2024-08-08T08:27:47.737" v="577" actId="165"/>
          <ac:picMkLst>
            <pc:docMk/>
            <pc:sldMk cId="4082155536" sldId="260"/>
            <ac:picMk id="8" creationId="{9CB09110-C309-6E05-B3FD-3B6CF3C79F37}"/>
          </ac:picMkLst>
        </pc:picChg>
        <pc:picChg chg="add mod topLvl">
          <ac:chgData name="Ayush Patel" userId="dbda0d76dd413c42" providerId="LiveId" clId="{790DF272-03A6-4ADC-86F9-985D27C016CE}" dt="2024-08-08T08:27:47.737" v="577" actId="165"/>
          <ac:picMkLst>
            <pc:docMk/>
            <pc:sldMk cId="4082155536" sldId="260"/>
            <ac:picMk id="9" creationId="{8F631E8A-8072-7375-70B4-B39372C223E3}"/>
          </ac:picMkLst>
        </pc:picChg>
        <pc:picChg chg="del">
          <ac:chgData name="Ayush Patel" userId="dbda0d76dd413c42" providerId="LiveId" clId="{790DF272-03A6-4ADC-86F9-985D27C016CE}" dt="2024-08-08T08:27:04.433" v="564" actId="478"/>
          <ac:picMkLst>
            <pc:docMk/>
            <pc:sldMk cId="4082155536" sldId="260"/>
            <ac:picMk id="10" creationId="{4B672895-5CE2-2A4F-1521-95A7AF818D42}"/>
          </ac:picMkLst>
        </pc:picChg>
        <pc:picChg chg="add mod topLvl">
          <ac:chgData name="Ayush Patel" userId="dbda0d76dd413c42" providerId="LiveId" clId="{790DF272-03A6-4ADC-86F9-985D27C016CE}" dt="2024-08-08T08:27:47.737" v="577" actId="165"/>
          <ac:picMkLst>
            <pc:docMk/>
            <pc:sldMk cId="4082155536" sldId="260"/>
            <ac:picMk id="11" creationId="{22E268E4-85F0-5117-4D6F-CDCE074D0697}"/>
          </ac:picMkLst>
        </pc:picChg>
        <pc:picChg chg="add mod">
          <ac:chgData name="Ayush Patel" userId="dbda0d76dd413c42" providerId="LiveId" clId="{790DF272-03A6-4ADC-86F9-985D27C016CE}" dt="2024-08-09T15:54:58.765" v="5916" actId="1076"/>
          <ac:picMkLst>
            <pc:docMk/>
            <pc:sldMk cId="4082155536" sldId="260"/>
            <ac:picMk id="12" creationId="{37FD462A-23EF-2210-EA11-9D3FDF1EC5D4}"/>
          </ac:picMkLst>
        </pc:picChg>
        <pc:picChg chg="del">
          <ac:chgData name="Ayush Patel" userId="dbda0d76dd413c42" providerId="LiveId" clId="{790DF272-03A6-4ADC-86F9-985D27C016CE}" dt="2024-08-08T08:27:05.123" v="565" actId="478"/>
          <ac:picMkLst>
            <pc:docMk/>
            <pc:sldMk cId="4082155536" sldId="260"/>
            <ac:picMk id="12" creationId="{5A137AFF-931C-A3F3-CECC-0CF446C570D9}"/>
          </ac:picMkLst>
        </pc:picChg>
        <pc:picChg chg="del">
          <ac:chgData name="Ayush Patel" userId="dbda0d76dd413c42" providerId="LiveId" clId="{790DF272-03A6-4ADC-86F9-985D27C016CE}" dt="2024-08-08T08:27:03.642" v="563" actId="478"/>
          <ac:picMkLst>
            <pc:docMk/>
            <pc:sldMk cId="4082155536" sldId="260"/>
            <ac:picMk id="14" creationId="{BCBC361E-FB03-F60A-6FA3-0873FBD29D08}"/>
          </ac:picMkLst>
        </pc:picChg>
        <pc:picChg chg="add del mod">
          <ac:chgData name="Ayush Patel" userId="dbda0d76dd413c42" providerId="LiveId" clId="{790DF272-03A6-4ADC-86F9-985D27C016CE}" dt="2024-08-09T15:37:01.144" v="5849" actId="21"/>
          <ac:picMkLst>
            <pc:docMk/>
            <pc:sldMk cId="4082155536" sldId="260"/>
            <ac:picMk id="14" creationId="{EC13D21C-EA0F-FD37-F5E3-11A9A9B6DEC3}"/>
          </ac:picMkLst>
        </pc:picChg>
        <pc:picChg chg="add mod">
          <ac:chgData name="Ayush Patel" userId="dbda0d76dd413c42" providerId="LiveId" clId="{790DF272-03A6-4ADC-86F9-985D27C016CE}" dt="2024-08-09T15:58:52.718" v="5947" actId="688"/>
          <ac:picMkLst>
            <pc:docMk/>
            <pc:sldMk cId="4082155536" sldId="260"/>
            <ac:picMk id="15" creationId="{0FCE69A2-8BF8-9E4B-C6E8-2B1D3497907C}"/>
          </ac:picMkLst>
        </pc:picChg>
        <pc:picChg chg="add mod">
          <ac:chgData name="Ayush Patel" userId="dbda0d76dd413c42" providerId="LiveId" clId="{790DF272-03A6-4ADC-86F9-985D27C016CE}" dt="2024-08-09T15:58:46.424" v="5946" actId="688"/>
          <ac:picMkLst>
            <pc:docMk/>
            <pc:sldMk cId="4082155536" sldId="260"/>
            <ac:picMk id="16" creationId="{404B989D-9AC1-063B-1274-1BEE1CF479C0}"/>
          </ac:picMkLst>
        </pc:picChg>
        <pc:picChg chg="del">
          <ac:chgData name="Ayush Patel" userId="dbda0d76dd413c42" providerId="LiveId" clId="{790DF272-03A6-4ADC-86F9-985D27C016CE}" dt="2024-08-08T08:27:06.122" v="566" actId="478"/>
          <ac:picMkLst>
            <pc:docMk/>
            <pc:sldMk cId="4082155536" sldId="260"/>
            <ac:picMk id="27" creationId="{DD7566A7-80B4-1781-6F94-2BF712150715}"/>
          </ac:picMkLst>
        </pc:picChg>
        <pc:picChg chg="del">
          <ac:chgData name="Ayush Patel" userId="dbda0d76dd413c42" providerId="LiveId" clId="{790DF272-03A6-4ADC-86F9-985D27C016CE}" dt="2024-08-08T08:27:06.788" v="567" actId="478"/>
          <ac:picMkLst>
            <pc:docMk/>
            <pc:sldMk cId="4082155536" sldId="260"/>
            <ac:picMk id="31" creationId="{9400874D-41C9-FDEF-9359-4DEF6BEA1D4B}"/>
          </ac:picMkLst>
        </pc:picChg>
        <pc:picChg chg="del">
          <ac:chgData name="Ayush Patel" userId="dbda0d76dd413c42" providerId="LiveId" clId="{790DF272-03A6-4ADC-86F9-985D27C016CE}" dt="2024-08-08T08:27:07.404" v="568" actId="478"/>
          <ac:picMkLst>
            <pc:docMk/>
            <pc:sldMk cId="4082155536" sldId="260"/>
            <ac:picMk id="34" creationId="{862195E3-2A52-6F23-4EA8-9E69E90A5D2C}"/>
          </ac:picMkLst>
        </pc:picChg>
        <pc:picChg chg="del">
          <ac:chgData name="Ayush Patel" userId="dbda0d76dd413c42" providerId="LiveId" clId="{790DF272-03A6-4ADC-86F9-985D27C016CE}" dt="2024-08-08T08:27:08.005" v="569" actId="478"/>
          <ac:picMkLst>
            <pc:docMk/>
            <pc:sldMk cId="4082155536" sldId="260"/>
            <ac:picMk id="38" creationId="{5C131A6D-581C-2CD6-11D5-C2C270C4FD40}"/>
          </ac:picMkLst>
        </pc:picChg>
        <pc:picChg chg="del">
          <ac:chgData name="Ayush Patel" userId="dbda0d76dd413c42" providerId="LiveId" clId="{790DF272-03A6-4ADC-86F9-985D27C016CE}" dt="2024-08-08T08:27:08.739" v="570" actId="478"/>
          <ac:picMkLst>
            <pc:docMk/>
            <pc:sldMk cId="4082155536" sldId="260"/>
            <ac:picMk id="40" creationId="{C4324182-2C21-C0E5-7EF1-FDCFEF50CC13}"/>
          </ac:picMkLst>
        </pc:picChg>
        <pc:picChg chg="del">
          <ac:chgData name="Ayush Patel" userId="dbda0d76dd413c42" providerId="LiveId" clId="{790DF272-03A6-4ADC-86F9-985D27C016CE}" dt="2024-08-08T08:27:09.356" v="571" actId="478"/>
          <ac:picMkLst>
            <pc:docMk/>
            <pc:sldMk cId="4082155536" sldId="260"/>
            <ac:picMk id="42" creationId="{60D70ADD-3134-29F2-3C17-3295596B9C06}"/>
          </ac:picMkLst>
        </pc:picChg>
        <pc:picChg chg="del">
          <ac:chgData name="Ayush Patel" userId="dbda0d76dd413c42" providerId="LiveId" clId="{790DF272-03A6-4ADC-86F9-985D27C016CE}" dt="2024-08-08T08:27:10.110" v="572" actId="478"/>
          <ac:picMkLst>
            <pc:docMk/>
            <pc:sldMk cId="4082155536" sldId="260"/>
            <ac:picMk id="44" creationId="{215CF2B1-B16F-C79B-D10D-2FEFE0DFCD27}"/>
          </ac:picMkLst>
        </pc:picChg>
      </pc:sldChg>
      <pc:sldChg chg="addSp delSp modSp add mod modTransition">
        <pc:chgData name="Ayush Patel" userId="dbda0d76dd413c42" providerId="LiveId" clId="{790DF272-03A6-4ADC-86F9-985D27C016CE}" dt="2024-08-09T17:48:09.200" v="6287"/>
        <pc:sldMkLst>
          <pc:docMk/>
          <pc:sldMk cId="257109064" sldId="261"/>
        </pc:sldMkLst>
        <pc:spChg chg="mod">
          <ac:chgData name="Ayush Patel" userId="dbda0d76dd413c42" providerId="LiveId" clId="{790DF272-03A6-4ADC-86F9-985D27C016CE}" dt="2024-08-08T08:31:36.910" v="643" actId="14100"/>
          <ac:spMkLst>
            <pc:docMk/>
            <pc:sldMk cId="257109064" sldId="261"/>
            <ac:spMk id="4" creationId="{6BD850BF-11B3-58F4-536B-A3017B8CD5A7}"/>
          </ac:spMkLst>
        </pc:spChg>
        <pc:spChg chg="mod">
          <ac:chgData name="Ayush Patel" userId="dbda0d76dd413c42" providerId="LiveId" clId="{790DF272-03A6-4ADC-86F9-985D27C016CE}" dt="2024-08-09T04:39:34.807" v="4724" actId="255"/>
          <ac:spMkLst>
            <pc:docMk/>
            <pc:sldMk cId="257109064" sldId="261"/>
            <ac:spMk id="7" creationId="{0B9FD514-336F-D4F4-9AA9-457314A1FDEF}"/>
          </ac:spMkLst>
        </pc:spChg>
        <pc:grpChg chg="add del mod">
          <ac:chgData name="Ayush Patel" userId="dbda0d76dd413c42" providerId="LiveId" clId="{790DF272-03A6-4ADC-86F9-985D27C016CE}" dt="2024-08-08T08:30:59.014" v="610" actId="165"/>
          <ac:grpSpMkLst>
            <pc:docMk/>
            <pc:sldMk cId="257109064" sldId="261"/>
            <ac:grpSpMk id="18" creationId="{FFB98997-6D26-554D-9F5A-EC31FF8B3860}"/>
          </ac:grpSpMkLst>
        </pc:grpChg>
        <pc:picChg chg="del mod">
          <ac:chgData name="Ayush Patel" userId="dbda0d76dd413c42" providerId="LiveId" clId="{790DF272-03A6-4ADC-86F9-985D27C016CE}" dt="2024-08-08T08:30:13.865" v="603" actId="478"/>
          <ac:picMkLst>
            <pc:docMk/>
            <pc:sldMk cId="257109064" sldId="261"/>
            <ac:picMk id="2" creationId="{A864233F-3648-A143-FC17-0EDE95C27FE7}"/>
          </ac:picMkLst>
        </pc:picChg>
        <pc:picChg chg="del">
          <ac:chgData name="Ayush Patel" userId="dbda0d76dd413c42" providerId="LiveId" clId="{790DF272-03A6-4ADC-86F9-985D27C016CE}" dt="2024-08-08T08:30:13.865" v="603" actId="478"/>
          <ac:picMkLst>
            <pc:docMk/>
            <pc:sldMk cId="257109064" sldId="261"/>
            <ac:picMk id="3" creationId="{4FE235E6-F67B-C088-5EAC-B8C912C3753B}"/>
          </ac:picMkLst>
        </pc:picChg>
        <pc:picChg chg="add mod">
          <ac:chgData name="Ayush Patel" userId="dbda0d76dd413c42" providerId="LiveId" clId="{790DF272-03A6-4ADC-86F9-985D27C016CE}" dt="2024-08-09T15:42:16.008" v="5870" actId="1076"/>
          <ac:picMkLst>
            <pc:docMk/>
            <pc:sldMk cId="257109064" sldId="261"/>
            <ac:picMk id="3" creationId="{69BF26A4-F315-EC69-D729-DC574C5EF53D}"/>
          </ac:picMkLst>
        </pc:picChg>
        <pc:picChg chg="del">
          <ac:chgData name="Ayush Patel" userId="dbda0d76dd413c42" providerId="LiveId" clId="{790DF272-03A6-4ADC-86F9-985D27C016CE}" dt="2024-08-08T08:30:13.865" v="603" actId="478"/>
          <ac:picMkLst>
            <pc:docMk/>
            <pc:sldMk cId="257109064" sldId="261"/>
            <ac:picMk id="5" creationId="{A101B321-F8D1-1C11-968B-5926287EECE8}"/>
          </ac:picMkLst>
        </pc:picChg>
        <pc:picChg chg="del mod">
          <ac:chgData name="Ayush Patel" userId="dbda0d76dd413c42" providerId="LiveId" clId="{790DF272-03A6-4ADC-86F9-985D27C016CE}" dt="2024-08-08T08:30:13.865" v="603" actId="478"/>
          <ac:picMkLst>
            <pc:docMk/>
            <pc:sldMk cId="257109064" sldId="261"/>
            <ac:picMk id="6" creationId="{426157EA-3575-4AB2-22A1-023F9A1569D8}"/>
          </ac:picMkLst>
        </pc:picChg>
        <pc:picChg chg="add mod">
          <ac:chgData name="Ayush Patel" userId="dbda0d76dd413c42" providerId="LiveId" clId="{790DF272-03A6-4ADC-86F9-985D27C016CE}" dt="2024-08-09T15:42:05.030" v="5867" actId="14100"/>
          <ac:picMkLst>
            <pc:docMk/>
            <pc:sldMk cId="257109064" sldId="261"/>
            <ac:picMk id="6" creationId="{EA10EB20-A3F7-310A-DA1B-8A53545BF16F}"/>
          </ac:picMkLst>
        </pc:picChg>
        <pc:picChg chg="add mod">
          <ac:chgData name="Ayush Patel" userId="dbda0d76dd413c42" providerId="LiveId" clId="{790DF272-03A6-4ADC-86F9-985D27C016CE}" dt="2024-08-09T15:58:38.885" v="5945" actId="688"/>
          <ac:picMkLst>
            <pc:docMk/>
            <pc:sldMk cId="257109064" sldId="261"/>
            <ac:picMk id="8" creationId="{5EA48727-B014-56ED-E560-DA1FDE967577}"/>
          </ac:picMkLst>
        </pc:picChg>
        <pc:picChg chg="del mod">
          <ac:chgData name="Ayush Patel" userId="dbda0d76dd413c42" providerId="LiveId" clId="{790DF272-03A6-4ADC-86F9-985D27C016CE}" dt="2024-08-08T08:30:13.865" v="603" actId="478"/>
          <ac:picMkLst>
            <pc:docMk/>
            <pc:sldMk cId="257109064" sldId="261"/>
            <ac:picMk id="8" creationId="{9CB09110-C309-6E05-B3FD-3B6CF3C79F37}"/>
          </ac:picMkLst>
        </pc:picChg>
        <pc:picChg chg="add mod">
          <ac:chgData name="Ayush Patel" userId="dbda0d76dd413c42" providerId="LiveId" clId="{790DF272-03A6-4ADC-86F9-985D27C016CE}" dt="2024-08-09T15:58:35.798" v="5944" actId="688"/>
          <ac:picMkLst>
            <pc:docMk/>
            <pc:sldMk cId="257109064" sldId="261"/>
            <ac:picMk id="9" creationId="{5ADE716A-3ACC-B01C-8CD6-579EB83386FF}"/>
          </ac:picMkLst>
        </pc:picChg>
        <pc:picChg chg="del mod">
          <ac:chgData name="Ayush Patel" userId="dbda0d76dd413c42" providerId="LiveId" clId="{790DF272-03A6-4ADC-86F9-985D27C016CE}" dt="2024-08-08T08:30:13.865" v="603" actId="478"/>
          <ac:picMkLst>
            <pc:docMk/>
            <pc:sldMk cId="257109064" sldId="261"/>
            <ac:picMk id="9" creationId="{8F631E8A-8072-7375-70B4-B39372C223E3}"/>
          </ac:picMkLst>
        </pc:picChg>
        <pc:picChg chg="add mod topLvl">
          <ac:chgData name="Ayush Patel" userId="dbda0d76dd413c42" providerId="LiveId" clId="{790DF272-03A6-4ADC-86F9-985D27C016CE}" dt="2024-08-08T08:30:59.014" v="610" actId="165"/>
          <ac:picMkLst>
            <pc:docMk/>
            <pc:sldMk cId="257109064" sldId="261"/>
            <ac:picMk id="10" creationId="{980A8426-C9F5-D46C-185D-BB33782B5272}"/>
          </ac:picMkLst>
        </pc:picChg>
        <pc:picChg chg="del mod">
          <ac:chgData name="Ayush Patel" userId="dbda0d76dd413c42" providerId="LiveId" clId="{790DF272-03A6-4ADC-86F9-985D27C016CE}" dt="2024-08-08T08:30:13.865" v="603" actId="478"/>
          <ac:picMkLst>
            <pc:docMk/>
            <pc:sldMk cId="257109064" sldId="261"/>
            <ac:picMk id="11" creationId="{22E268E4-85F0-5117-4D6F-CDCE074D0697}"/>
          </ac:picMkLst>
        </pc:picChg>
        <pc:picChg chg="add mod topLvl">
          <ac:chgData name="Ayush Patel" userId="dbda0d76dd413c42" providerId="LiveId" clId="{790DF272-03A6-4ADC-86F9-985D27C016CE}" dt="2024-08-08T08:31:11.413" v="612" actId="1076"/>
          <ac:picMkLst>
            <pc:docMk/>
            <pc:sldMk cId="257109064" sldId="261"/>
            <ac:picMk id="12" creationId="{20696D4F-2B12-AB68-1A84-2C57276FA211}"/>
          </ac:picMkLst>
        </pc:picChg>
        <pc:picChg chg="add mod topLvl">
          <ac:chgData name="Ayush Patel" userId="dbda0d76dd413c42" providerId="LiveId" clId="{790DF272-03A6-4ADC-86F9-985D27C016CE}" dt="2024-08-08T08:30:59.014" v="610" actId="165"/>
          <ac:picMkLst>
            <pc:docMk/>
            <pc:sldMk cId="257109064" sldId="261"/>
            <ac:picMk id="13" creationId="{78E5492F-6E9C-312E-42BC-0C11CBCC1AA3}"/>
          </ac:picMkLst>
        </pc:picChg>
        <pc:picChg chg="add mod topLvl">
          <ac:chgData name="Ayush Patel" userId="dbda0d76dd413c42" providerId="LiveId" clId="{790DF272-03A6-4ADC-86F9-985D27C016CE}" dt="2024-08-08T08:30:59.014" v="610" actId="165"/>
          <ac:picMkLst>
            <pc:docMk/>
            <pc:sldMk cId="257109064" sldId="261"/>
            <ac:picMk id="14" creationId="{29D9D8CF-B898-D0E6-5879-EF7AF2FAC515}"/>
          </ac:picMkLst>
        </pc:picChg>
        <pc:picChg chg="add mod topLvl">
          <ac:chgData name="Ayush Patel" userId="dbda0d76dd413c42" providerId="LiveId" clId="{790DF272-03A6-4ADC-86F9-985D27C016CE}" dt="2024-08-08T08:30:59.014" v="610" actId="165"/>
          <ac:picMkLst>
            <pc:docMk/>
            <pc:sldMk cId="257109064" sldId="261"/>
            <ac:picMk id="15" creationId="{87CC2EFF-0616-AE87-1DB7-6CA5C4AE6B50}"/>
          </ac:picMkLst>
        </pc:picChg>
        <pc:picChg chg="add mod topLvl">
          <ac:chgData name="Ayush Patel" userId="dbda0d76dd413c42" providerId="LiveId" clId="{790DF272-03A6-4ADC-86F9-985D27C016CE}" dt="2024-08-08T08:30:59.014" v="610" actId="165"/>
          <ac:picMkLst>
            <pc:docMk/>
            <pc:sldMk cId="257109064" sldId="261"/>
            <ac:picMk id="16" creationId="{B6FB7049-26AA-C0CE-F0B4-1C5E76650B44}"/>
          </ac:picMkLst>
        </pc:picChg>
        <pc:picChg chg="add mod topLvl">
          <ac:chgData name="Ayush Patel" userId="dbda0d76dd413c42" providerId="LiveId" clId="{790DF272-03A6-4ADC-86F9-985D27C016CE}" dt="2024-08-08T08:30:59.014" v="610" actId="165"/>
          <ac:picMkLst>
            <pc:docMk/>
            <pc:sldMk cId="257109064" sldId="261"/>
            <ac:picMk id="17" creationId="{4FA06A76-CF9A-0959-D238-C0D4FF68E558}"/>
          </ac:picMkLst>
        </pc:picChg>
      </pc:sldChg>
      <pc:sldChg chg="addSp delSp modSp add mod modTransition">
        <pc:chgData name="Ayush Patel" userId="dbda0d76dd413c42" providerId="LiveId" clId="{790DF272-03A6-4ADC-86F9-985D27C016CE}" dt="2024-08-09T17:48:09.200" v="6287"/>
        <pc:sldMkLst>
          <pc:docMk/>
          <pc:sldMk cId="1411490913" sldId="262"/>
        </pc:sldMkLst>
        <pc:spChg chg="mod">
          <ac:chgData name="Ayush Patel" userId="dbda0d76dd413c42" providerId="LiveId" clId="{790DF272-03A6-4ADC-86F9-985D27C016CE}" dt="2024-08-08T08:36:05.006" v="711" actId="20577"/>
          <ac:spMkLst>
            <pc:docMk/>
            <pc:sldMk cId="1411490913" sldId="262"/>
            <ac:spMk id="4" creationId="{6BD850BF-11B3-58F4-536B-A3017B8CD5A7}"/>
          </ac:spMkLst>
        </pc:spChg>
        <pc:spChg chg="mod">
          <ac:chgData name="Ayush Patel" userId="dbda0d76dd413c42" providerId="LiveId" clId="{790DF272-03A6-4ADC-86F9-985D27C016CE}" dt="2024-08-09T04:39:42.405" v="4725" actId="255"/>
          <ac:spMkLst>
            <pc:docMk/>
            <pc:sldMk cId="1411490913" sldId="262"/>
            <ac:spMk id="7" creationId="{0B9FD514-336F-D4F4-9AA9-457314A1FDEF}"/>
          </ac:spMkLst>
        </pc:spChg>
        <pc:grpChg chg="add del mod">
          <ac:chgData name="Ayush Patel" userId="dbda0d76dd413c42" providerId="LiveId" clId="{790DF272-03A6-4ADC-86F9-985D27C016CE}" dt="2024-08-08T08:35:39.355" v="688" actId="165"/>
          <ac:grpSpMkLst>
            <pc:docMk/>
            <pc:sldMk cId="1411490913" sldId="262"/>
            <ac:grpSpMk id="18" creationId="{A98F863E-0209-D2B4-E5F9-571B524AFC8A}"/>
          </ac:grpSpMkLst>
        </pc:grpChg>
        <pc:picChg chg="add mod topLvl">
          <ac:chgData name="Ayush Patel" userId="dbda0d76dd413c42" providerId="LiveId" clId="{790DF272-03A6-4ADC-86F9-985D27C016CE}" dt="2024-08-08T08:35:39.355" v="688" actId="165"/>
          <ac:picMkLst>
            <pc:docMk/>
            <pc:sldMk cId="1411490913" sldId="262"/>
            <ac:picMk id="2" creationId="{B5A45BF5-C02C-6A29-A710-573FD9CB84B8}"/>
          </ac:picMkLst>
        </pc:picChg>
        <pc:picChg chg="add mod topLvl">
          <ac:chgData name="Ayush Patel" userId="dbda0d76dd413c42" providerId="LiveId" clId="{790DF272-03A6-4ADC-86F9-985D27C016CE}" dt="2024-08-08T08:35:39.355" v="688" actId="165"/>
          <ac:picMkLst>
            <pc:docMk/>
            <pc:sldMk cId="1411490913" sldId="262"/>
            <ac:picMk id="3" creationId="{9FB1611C-EAEE-8764-2369-D5BB7A0C71FF}"/>
          </ac:picMkLst>
        </pc:picChg>
        <pc:picChg chg="add mod topLvl">
          <ac:chgData name="Ayush Patel" userId="dbda0d76dd413c42" providerId="LiveId" clId="{790DF272-03A6-4ADC-86F9-985D27C016CE}" dt="2024-08-08T08:35:54.980" v="690" actId="1076"/>
          <ac:picMkLst>
            <pc:docMk/>
            <pc:sldMk cId="1411490913" sldId="262"/>
            <ac:picMk id="5" creationId="{49AB07D0-0FCB-F4F5-D475-3F01E93C581B}"/>
          </ac:picMkLst>
        </pc:picChg>
        <pc:picChg chg="add mod topLvl">
          <ac:chgData name="Ayush Patel" userId="dbda0d76dd413c42" providerId="LiveId" clId="{790DF272-03A6-4ADC-86F9-985D27C016CE}" dt="2024-08-08T08:35:39.355" v="688" actId="165"/>
          <ac:picMkLst>
            <pc:docMk/>
            <pc:sldMk cId="1411490913" sldId="262"/>
            <ac:picMk id="6" creationId="{6BC01865-4AD9-F5BE-FF13-FCF952165858}"/>
          </ac:picMkLst>
        </pc:picChg>
        <pc:picChg chg="add mod topLvl">
          <ac:chgData name="Ayush Patel" userId="dbda0d76dd413c42" providerId="LiveId" clId="{790DF272-03A6-4ADC-86F9-985D27C016CE}" dt="2024-08-08T08:35:39.355" v="688" actId="165"/>
          <ac:picMkLst>
            <pc:docMk/>
            <pc:sldMk cId="1411490913" sldId="262"/>
            <ac:picMk id="8" creationId="{59D7F5FC-E40A-75DB-7FE1-296F11575437}"/>
          </ac:picMkLst>
        </pc:picChg>
        <pc:picChg chg="add mod topLvl">
          <ac:chgData name="Ayush Patel" userId="dbda0d76dd413c42" providerId="LiveId" clId="{790DF272-03A6-4ADC-86F9-985D27C016CE}" dt="2024-08-08T08:35:39.355" v="688" actId="165"/>
          <ac:picMkLst>
            <pc:docMk/>
            <pc:sldMk cId="1411490913" sldId="262"/>
            <ac:picMk id="9" creationId="{4C8C8EC4-E5D0-5AD5-A5DE-FC2DFC4B8114}"/>
          </ac:picMkLst>
        </pc:picChg>
        <pc:picChg chg="del">
          <ac:chgData name="Ayush Patel" userId="dbda0d76dd413c42" providerId="LiveId" clId="{790DF272-03A6-4ADC-86F9-985D27C016CE}" dt="2024-08-08T08:34:40.742" v="678" actId="478"/>
          <ac:picMkLst>
            <pc:docMk/>
            <pc:sldMk cId="1411490913" sldId="262"/>
            <ac:picMk id="10" creationId="{980A8426-C9F5-D46C-185D-BB33782B5272}"/>
          </ac:picMkLst>
        </pc:picChg>
        <pc:picChg chg="add mod topLvl">
          <ac:chgData name="Ayush Patel" userId="dbda0d76dd413c42" providerId="LiveId" clId="{790DF272-03A6-4ADC-86F9-985D27C016CE}" dt="2024-08-08T08:35:39.355" v="688" actId="165"/>
          <ac:picMkLst>
            <pc:docMk/>
            <pc:sldMk cId="1411490913" sldId="262"/>
            <ac:picMk id="11" creationId="{0DB7DB50-FEB7-8DFB-A552-84201E0E7417}"/>
          </ac:picMkLst>
        </pc:picChg>
        <pc:picChg chg="del">
          <ac:chgData name="Ayush Patel" userId="dbda0d76dd413c42" providerId="LiveId" clId="{790DF272-03A6-4ADC-86F9-985D27C016CE}" dt="2024-08-08T08:34:40.742" v="678" actId="478"/>
          <ac:picMkLst>
            <pc:docMk/>
            <pc:sldMk cId="1411490913" sldId="262"/>
            <ac:picMk id="12" creationId="{20696D4F-2B12-AB68-1A84-2C57276FA211}"/>
          </ac:picMkLst>
        </pc:picChg>
        <pc:picChg chg="add mod">
          <ac:chgData name="Ayush Patel" userId="dbda0d76dd413c42" providerId="LiveId" clId="{790DF272-03A6-4ADC-86F9-985D27C016CE}" dt="2024-08-09T15:44:47.502" v="5883" actId="14100"/>
          <ac:picMkLst>
            <pc:docMk/>
            <pc:sldMk cId="1411490913" sldId="262"/>
            <ac:picMk id="12" creationId="{D21F4141-7EFA-FAAF-FCDB-941A5423D921}"/>
          </ac:picMkLst>
        </pc:picChg>
        <pc:picChg chg="del">
          <ac:chgData name="Ayush Patel" userId="dbda0d76dd413c42" providerId="LiveId" clId="{790DF272-03A6-4ADC-86F9-985D27C016CE}" dt="2024-08-08T08:34:40.742" v="678" actId="478"/>
          <ac:picMkLst>
            <pc:docMk/>
            <pc:sldMk cId="1411490913" sldId="262"/>
            <ac:picMk id="13" creationId="{78E5492F-6E9C-312E-42BC-0C11CBCC1AA3}"/>
          </ac:picMkLst>
        </pc:picChg>
        <pc:picChg chg="del">
          <ac:chgData name="Ayush Patel" userId="dbda0d76dd413c42" providerId="LiveId" clId="{790DF272-03A6-4ADC-86F9-985D27C016CE}" dt="2024-08-08T08:34:40.742" v="678" actId="478"/>
          <ac:picMkLst>
            <pc:docMk/>
            <pc:sldMk cId="1411490913" sldId="262"/>
            <ac:picMk id="14" creationId="{29D9D8CF-B898-D0E6-5879-EF7AF2FAC515}"/>
          </ac:picMkLst>
        </pc:picChg>
        <pc:picChg chg="add mod">
          <ac:chgData name="Ayush Patel" userId="dbda0d76dd413c42" providerId="LiveId" clId="{790DF272-03A6-4ADC-86F9-985D27C016CE}" dt="2024-08-09T15:44:24.280" v="5879" actId="1076"/>
          <ac:picMkLst>
            <pc:docMk/>
            <pc:sldMk cId="1411490913" sldId="262"/>
            <ac:picMk id="14" creationId="{78E8997E-7F99-F03D-EFE7-F9CB036B0A19}"/>
          </ac:picMkLst>
        </pc:picChg>
        <pc:picChg chg="del">
          <ac:chgData name="Ayush Patel" userId="dbda0d76dd413c42" providerId="LiveId" clId="{790DF272-03A6-4ADC-86F9-985D27C016CE}" dt="2024-08-08T08:34:40.742" v="678" actId="478"/>
          <ac:picMkLst>
            <pc:docMk/>
            <pc:sldMk cId="1411490913" sldId="262"/>
            <ac:picMk id="15" creationId="{87CC2EFF-0616-AE87-1DB7-6CA5C4AE6B50}"/>
          </ac:picMkLst>
        </pc:picChg>
        <pc:picChg chg="add mod">
          <ac:chgData name="Ayush Patel" userId="dbda0d76dd413c42" providerId="LiveId" clId="{790DF272-03A6-4ADC-86F9-985D27C016CE}" dt="2024-08-09T15:58:26.654" v="5943" actId="688"/>
          <ac:picMkLst>
            <pc:docMk/>
            <pc:sldMk cId="1411490913" sldId="262"/>
            <ac:picMk id="15" creationId="{CFEE9325-B403-DBD6-E880-EA71FCBCD167}"/>
          </ac:picMkLst>
        </pc:picChg>
        <pc:picChg chg="del">
          <ac:chgData name="Ayush Patel" userId="dbda0d76dd413c42" providerId="LiveId" clId="{790DF272-03A6-4ADC-86F9-985D27C016CE}" dt="2024-08-08T08:34:40.742" v="678" actId="478"/>
          <ac:picMkLst>
            <pc:docMk/>
            <pc:sldMk cId="1411490913" sldId="262"/>
            <ac:picMk id="16" creationId="{B6FB7049-26AA-C0CE-F0B4-1C5E76650B44}"/>
          </ac:picMkLst>
        </pc:picChg>
        <pc:picChg chg="del">
          <ac:chgData name="Ayush Patel" userId="dbda0d76dd413c42" providerId="LiveId" clId="{790DF272-03A6-4ADC-86F9-985D27C016CE}" dt="2024-08-08T08:34:40.742" v="678" actId="478"/>
          <ac:picMkLst>
            <pc:docMk/>
            <pc:sldMk cId="1411490913" sldId="262"/>
            <ac:picMk id="17" creationId="{4FA06A76-CF9A-0959-D238-C0D4FF68E558}"/>
          </ac:picMkLst>
        </pc:picChg>
      </pc:sldChg>
      <pc:sldChg chg="add del">
        <pc:chgData name="Ayush Patel" userId="dbda0d76dd413c42" providerId="LiveId" clId="{790DF272-03A6-4ADC-86F9-985D27C016CE}" dt="2024-08-08T08:35:01.042" v="680"/>
        <pc:sldMkLst>
          <pc:docMk/>
          <pc:sldMk cId="189012426" sldId="263"/>
        </pc:sldMkLst>
      </pc:sldChg>
      <pc:sldChg chg="addSp delSp modSp add mod modTransition">
        <pc:chgData name="Ayush Patel" userId="dbda0d76dd413c42" providerId="LiveId" clId="{790DF272-03A6-4ADC-86F9-985D27C016CE}" dt="2024-08-09T17:48:09.200" v="6287"/>
        <pc:sldMkLst>
          <pc:docMk/>
          <pc:sldMk cId="562445056" sldId="263"/>
        </pc:sldMkLst>
        <pc:spChg chg="mod">
          <ac:chgData name="Ayush Patel" userId="dbda0d76dd413c42" providerId="LiveId" clId="{790DF272-03A6-4ADC-86F9-985D27C016CE}" dt="2024-08-08T08:38:58.999" v="750" actId="20577"/>
          <ac:spMkLst>
            <pc:docMk/>
            <pc:sldMk cId="562445056" sldId="263"/>
            <ac:spMk id="4" creationId="{6BD850BF-11B3-58F4-536B-A3017B8CD5A7}"/>
          </ac:spMkLst>
        </pc:spChg>
        <pc:spChg chg="mod">
          <ac:chgData name="Ayush Patel" userId="dbda0d76dd413c42" providerId="LiveId" clId="{790DF272-03A6-4ADC-86F9-985D27C016CE}" dt="2024-08-09T04:39:59.810" v="4727" actId="255"/>
          <ac:spMkLst>
            <pc:docMk/>
            <pc:sldMk cId="562445056" sldId="263"/>
            <ac:spMk id="7" creationId="{0B9FD514-336F-D4F4-9AA9-457314A1FDEF}"/>
          </ac:spMkLst>
        </pc:spChg>
        <pc:grpChg chg="add del mod">
          <ac:chgData name="Ayush Patel" userId="dbda0d76dd413c42" providerId="LiveId" clId="{790DF272-03A6-4ADC-86F9-985D27C016CE}" dt="2024-08-08T08:37:39.015" v="726" actId="165"/>
          <ac:grpSpMkLst>
            <pc:docMk/>
            <pc:sldMk cId="562445056" sldId="263"/>
            <ac:grpSpMk id="18" creationId="{80D5E861-EF70-A796-5358-670D848C024B}"/>
          </ac:grpSpMkLst>
        </pc:grpChg>
        <pc:picChg chg="del">
          <ac:chgData name="Ayush Patel" userId="dbda0d76dd413c42" providerId="LiveId" clId="{790DF272-03A6-4ADC-86F9-985D27C016CE}" dt="2024-08-08T08:36:32.865" v="714" actId="478"/>
          <ac:picMkLst>
            <pc:docMk/>
            <pc:sldMk cId="562445056" sldId="263"/>
            <ac:picMk id="2" creationId="{B5A45BF5-C02C-6A29-A710-573FD9CB84B8}"/>
          </ac:picMkLst>
        </pc:picChg>
        <pc:picChg chg="del">
          <ac:chgData name="Ayush Patel" userId="dbda0d76dd413c42" providerId="LiveId" clId="{790DF272-03A6-4ADC-86F9-985D27C016CE}" dt="2024-08-08T08:36:32.865" v="714" actId="478"/>
          <ac:picMkLst>
            <pc:docMk/>
            <pc:sldMk cId="562445056" sldId="263"/>
            <ac:picMk id="3" creationId="{9FB1611C-EAEE-8764-2369-D5BB7A0C71FF}"/>
          </ac:picMkLst>
        </pc:picChg>
        <pc:picChg chg="add mod">
          <ac:chgData name="Ayush Patel" userId="dbda0d76dd413c42" providerId="LiveId" clId="{790DF272-03A6-4ADC-86F9-985D27C016CE}" dt="2024-08-09T15:46:46.339" v="5891" actId="1076"/>
          <ac:picMkLst>
            <pc:docMk/>
            <pc:sldMk cId="562445056" sldId="263"/>
            <ac:picMk id="3" creationId="{E5D22D92-CD96-22B4-8F60-220CC9552792}"/>
          </ac:picMkLst>
        </pc:picChg>
        <pc:picChg chg="del">
          <ac:chgData name="Ayush Patel" userId="dbda0d76dd413c42" providerId="LiveId" clId="{790DF272-03A6-4ADC-86F9-985D27C016CE}" dt="2024-08-08T08:36:32.865" v="714" actId="478"/>
          <ac:picMkLst>
            <pc:docMk/>
            <pc:sldMk cId="562445056" sldId="263"/>
            <ac:picMk id="5" creationId="{49AB07D0-0FCB-F4F5-D475-3F01E93C581B}"/>
          </ac:picMkLst>
        </pc:picChg>
        <pc:picChg chg="add mod">
          <ac:chgData name="Ayush Patel" userId="dbda0d76dd413c42" providerId="LiveId" clId="{790DF272-03A6-4ADC-86F9-985D27C016CE}" dt="2024-08-09T15:58:17.875" v="5942" actId="688"/>
          <ac:picMkLst>
            <pc:docMk/>
            <pc:sldMk cId="562445056" sldId="263"/>
            <ac:picMk id="5" creationId="{97FA56B0-D5FB-832F-31F9-4DD64AD4F143}"/>
          </ac:picMkLst>
        </pc:picChg>
        <pc:picChg chg="del">
          <ac:chgData name="Ayush Patel" userId="dbda0d76dd413c42" providerId="LiveId" clId="{790DF272-03A6-4ADC-86F9-985D27C016CE}" dt="2024-08-08T08:36:32.865" v="714" actId="478"/>
          <ac:picMkLst>
            <pc:docMk/>
            <pc:sldMk cId="562445056" sldId="263"/>
            <ac:picMk id="6" creationId="{6BC01865-4AD9-F5BE-FF13-FCF952165858}"/>
          </ac:picMkLst>
        </pc:picChg>
        <pc:picChg chg="add mod">
          <ac:chgData name="Ayush Patel" userId="dbda0d76dd413c42" providerId="LiveId" clId="{790DF272-03A6-4ADC-86F9-985D27C016CE}" dt="2024-08-09T15:58:14.885" v="5941" actId="688"/>
          <ac:picMkLst>
            <pc:docMk/>
            <pc:sldMk cId="562445056" sldId="263"/>
            <ac:picMk id="6" creationId="{850E14E1-FA1C-51FD-6245-B2C97F568A5E}"/>
          </ac:picMkLst>
        </pc:picChg>
        <pc:picChg chg="del">
          <ac:chgData name="Ayush Patel" userId="dbda0d76dd413c42" providerId="LiveId" clId="{790DF272-03A6-4ADC-86F9-985D27C016CE}" dt="2024-08-08T08:36:32.865" v="714" actId="478"/>
          <ac:picMkLst>
            <pc:docMk/>
            <pc:sldMk cId="562445056" sldId="263"/>
            <ac:picMk id="8" creationId="{59D7F5FC-E40A-75DB-7FE1-296F11575437}"/>
          </ac:picMkLst>
        </pc:picChg>
        <pc:picChg chg="del">
          <ac:chgData name="Ayush Patel" userId="dbda0d76dd413c42" providerId="LiveId" clId="{790DF272-03A6-4ADC-86F9-985D27C016CE}" dt="2024-08-08T08:36:32.865" v="714" actId="478"/>
          <ac:picMkLst>
            <pc:docMk/>
            <pc:sldMk cId="562445056" sldId="263"/>
            <ac:picMk id="9" creationId="{4C8C8EC4-E5D0-5AD5-A5DE-FC2DFC4B8114}"/>
          </ac:picMkLst>
        </pc:picChg>
        <pc:picChg chg="add mod topLvl">
          <ac:chgData name="Ayush Patel" userId="dbda0d76dd413c42" providerId="LiveId" clId="{790DF272-03A6-4ADC-86F9-985D27C016CE}" dt="2024-08-08T08:37:39.015" v="726" actId="165"/>
          <ac:picMkLst>
            <pc:docMk/>
            <pc:sldMk cId="562445056" sldId="263"/>
            <ac:picMk id="10" creationId="{429D8395-8F65-D5F9-DBCE-AF547B81F8EA}"/>
          </ac:picMkLst>
        </pc:picChg>
        <pc:picChg chg="del">
          <ac:chgData name="Ayush Patel" userId="dbda0d76dd413c42" providerId="LiveId" clId="{790DF272-03A6-4ADC-86F9-985D27C016CE}" dt="2024-08-08T08:36:32.865" v="714" actId="478"/>
          <ac:picMkLst>
            <pc:docMk/>
            <pc:sldMk cId="562445056" sldId="263"/>
            <ac:picMk id="11" creationId="{0DB7DB50-FEB7-8DFB-A552-84201E0E7417}"/>
          </ac:picMkLst>
        </pc:picChg>
        <pc:picChg chg="add mod topLvl">
          <ac:chgData name="Ayush Patel" userId="dbda0d76dd413c42" providerId="LiveId" clId="{790DF272-03A6-4ADC-86F9-985D27C016CE}" dt="2024-08-08T08:37:39.015" v="726" actId="165"/>
          <ac:picMkLst>
            <pc:docMk/>
            <pc:sldMk cId="562445056" sldId="263"/>
            <ac:picMk id="12" creationId="{75EA9568-44AD-3185-467C-DC247F8D8CE0}"/>
          </ac:picMkLst>
        </pc:picChg>
        <pc:picChg chg="add mod topLvl">
          <ac:chgData name="Ayush Patel" userId="dbda0d76dd413c42" providerId="LiveId" clId="{790DF272-03A6-4ADC-86F9-985D27C016CE}" dt="2024-08-08T08:37:39.015" v="726" actId="165"/>
          <ac:picMkLst>
            <pc:docMk/>
            <pc:sldMk cId="562445056" sldId="263"/>
            <ac:picMk id="13" creationId="{68FCF028-A781-BB9E-108F-7677AA12A0C3}"/>
          </ac:picMkLst>
        </pc:picChg>
        <pc:picChg chg="add mod topLvl">
          <ac:chgData name="Ayush Patel" userId="dbda0d76dd413c42" providerId="LiveId" clId="{790DF272-03A6-4ADC-86F9-985D27C016CE}" dt="2024-08-08T08:38:50.469" v="732" actId="1076"/>
          <ac:picMkLst>
            <pc:docMk/>
            <pc:sldMk cId="562445056" sldId="263"/>
            <ac:picMk id="14" creationId="{A0514833-2E52-E80B-F04D-462BE3FB976B}"/>
          </ac:picMkLst>
        </pc:picChg>
        <pc:picChg chg="add mod topLvl">
          <ac:chgData name="Ayush Patel" userId="dbda0d76dd413c42" providerId="LiveId" clId="{790DF272-03A6-4ADC-86F9-985D27C016CE}" dt="2024-08-08T08:37:39.015" v="726" actId="165"/>
          <ac:picMkLst>
            <pc:docMk/>
            <pc:sldMk cId="562445056" sldId="263"/>
            <ac:picMk id="15" creationId="{995B2821-9AF2-6216-37A0-5013FFC4897E}"/>
          </ac:picMkLst>
        </pc:picChg>
        <pc:picChg chg="add mod topLvl">
          <ac:chgData name="Ayush Patel" userId="dbda0d76dd413c42" providerId="LiveId" clId="{790DF272-03A6-4ADC-86F9-985D27C016CE}" dt="2024-08-08T08:37:39.015" v="726" actId="165"/>
          <ac:picMkLst>
            <pc:docMk/>
            <pc:sldMk cId="562445056" sldId="263"/>
            <ac:picMk id="16" creationId="{90D1574F-DF8B-F791-911A-A41E5014BED3}"/>
          </ac:picMkLst>
        </pc:picChg>
        <pc:picChg chg="add mod topLvl">
          <ac:chgData name="Ayush Patel" userId="dbda0d76dd413c42" providerId="LiveId" clId="{790DF272-03A6-4ADC-86F9-985D27C016CE}" dt="2024-08-08T08:37:39.015" v="726" actId="165"/>
          <ac:picMkLst>
            <pc:docMk/>
            <pc:sldMk cId="562445056" sldId="263"/>
            <ac:picMk id="17" creationId="{13FC5A05-A830-F6B4-654B-C92A4A956883}"/>
          </ac:picMkLst>
        </pc:picChg>
      </pc:sldChg>
      <pc:sldChg chg="addSp delSp modSp add mod modTransition">
        <pc:chgData name="Ayush Patel" userId="dbda0d76dd413c42" providerId="LiveId" clId="{790DF272-03A6-4ADC-86F9-985D27C016CE}" dt="2024-08-09T17:48:09.200" v="6287"/>
        <pc:sldMkLst>
          <pc:docMk/>
          <pc:sldMk cId="3865177739" sldId="264"/>
        </pc:sldMkLst>
        <pc:spChg chg="mod">
          <ac:chgData name="Ayush Patel" userId="dbda0d76dd413c42" providerId="LiveId" clId="{790DF272-03A6-4ADC-86F9-985D27C016CE}" dt="2024-08-08T08:40:37.759" v="780" actId="20577"/>
          <ac:spMkLst>
            <pc:docMk/>
            <pc:sldMk cId="3865177739" sldId="264"/>
            <ac:spMk id="4" creationId="{6BD850BF-11B3-58F4-536B-A3017B8CD5A7}"/>
          </ac:spMkLst>
        </pc:spChg>
        <pc:spChg chg="mod">
          <ac:chgData name="Ayush Patel" userId="dbda0d76dd413c42" providerId="LiveId" clId="{790DF272-03A6-4ADC-86F9-985D27C016CE}" dt="2024-08-09T04:40:04.711" v="4728" actId="255"/>
          <ac:spMkLst>
            <pc:docMk/>
            <pc:sldMk cId="3865177739" sldId="264"/>
            <ac:spMk id="7" creationId="{0B9FD514-336F-D4F4-9AA9-457314A1FDEF}"/>
          </ac:spMkLst>
        </pc:spChg>
        <pc:grpChg chg="add del mod">
          <ac:chgData name="Ayush Patel" userId="dbda0d76dd413c42" providerId="LiveId" clId="{790DF272-03A6-4ADC-86F9-985D27C016CE}" dt="2024-08-08T08:40:02.581" v="759" actId="165"/>
          <ac:grpSpMkLst>
            <pc:docMk/>
            <pc:sldMk cId="3865177739" sldId="264"/>
            <ac:grpSpMk id="18" creationId="{4ED03023-E204-5FD4-773F-241EFC182451}"/>
          </ac:grpSpMkLst>
        </pc:grpChg>
        <pc:picChg chg="add mod topLvl">
          <ac:chgData name="Ayush Patel" userId="dbda0d76dd413c42" providerId="LiveId" clId="{790DF272-03A6-4ADC-86F9-985D27C016CE}" dt="2024-08-08T08:40:02.581" v="759" actId="165"/>
          <ac:picMkLst>
            <pc:docMk/>
            <pc:sldMk cId="3865177739" sldId="264"/>
            <ac:picMk id="2" creationId="{76909758-2A4A-EF73-561A-19CEE169CED2}"/>
          </ac:picMkLst>
        </pc:picChg>
        <pc:picChg chg="add mod topLvl">
          <ac:chgData name="Ayush Patel" userId="dbda0d76dd413c42" providerId="LiveId" clId="{790DF272-03A6-4ADC-86F9-985D27C016CE}" dt="2024-08-08T08:40:02.581" v="759" actId="165"/>
          <ac:picMkLst>
            <pc:docMk/>
            <pc:sldMk cId="3865177739" sldId="264"/>
            <ac:picMk id="3" creationId="{73F5366E-D6F8-2453-9723-C26CF22363E4}"/>
          </ac:picMkLst>
        </pc:picChg>
        <pc:picChg chg="add mod topLvl">
          <ac:chgData name="Ayush Patel" userId="dbda0d76dd413c42" providerId="LiveId" clId="{790DF272-03A6-4ADC-86F9-985D27C016CE}" dt="2024-08-08T08:40:02.581" v="759" actId="165"/>
          <ac:picMkLst>
            <pc:docMk/>
            <pc:sldMk cId="3865177739" sldId="264"/>
            <ac:picMk id="5" creationId="{F1F8B82E-BC3D-D378-E6F4-DD42F9DC7E58}"/>
          </ac:picMkLst>
        </pc:picChg>
        <pc:picChg chg="add mod topLvl">
          <ac:chgData name="Ayush Patel" userId="dbda0d76dd413c42" providerId="LiveId" clId="{790DF272-03A6-4ADC-86F9-985D27C016CE}" dt="2024-08-08T08:40:02.581" v="759" actId="165"/>
          <ac:picMkLst>
            <pc:docMk/>
            <pc:sldMk cId="3865177739" sldId="264"/>
            <ac:picMk id="6" creationId="{50EEA958-C355-116F-5C98-7E659CF29633}"/>
          </ac:picMkLst>
        </pc:picChg>
        <pc:picChg chg="add mod topLvl">
          <ac:chgData name="Ayush Patel" userId="dbda0d76dd413c42" providerId="LiveId" clId="{790DF272-03A6-4ADC-86F9-985D27C016CE}" dt="2024-08-08T08:40:29.761" v="765" actId="1076"/>
          <ac:picMkLst>
            <pc:docMk/>
            <pc:sldMk cId="3865177739" sldId="264"/>
            <ac:picMk id="8" creationId="{7F0B80E9-9850-43D6-722B-694056909DE7}"/>
          </ac:picMkLst>
        </pc:picChg>
        <pc:picChg chg="add mod topLvl">
          <ac:chgData name="Ayush Patel" userId="dbda0d76dd413c42" providerId="LiveId" clId="{790DF272-03A6-4ADC-86F9-985D27C016CE}" dt="2024-08-08T08:40:02.581" v="759" actId="165"/>
          <ac:picMkLst>
            <pc:docMk/>
            <pc:sldMk cId="3865177739" sldId="264"/>
            <ac:picMk id="9" creationId="{E6BA915C-71E0-2A1F-BB05-2E0FF7EC9B09}"/>
          </ac:picMkLst>
        </pc:picChg>
        <pc:picChg chg="del">
          <ac:chgData name="Ayush Patel" userId="dbda0d76dd413c42" providerId="LiveId" clId="{790DF272-03A6-4ADC-86F9-985D27C016CE}" dt="2024-08-08T08:39:39.474" v="755" actId="478"/>
          <ac:picMkLst>
            <pc:docMk/>
            <pc:sldMk cId="3865177739" sldId="264"/>
            <ac:picMk id="10" creationId="{429D8395-8F65-D5F9-DBCE-AF547B81F8EA}"/>
          </ac:picMkLst>
        </pc:picChg>
        <pc:picChg chg="add mod topLvl">
          <ac:chgData name="Ayush Patel" userId="dbda0d76dd413c42" providerId="LiveId" clId="{790DF272-03A6-4ADC-86F9-985D27C016CE}" dt="2024-08-08T08:40:02.581" v="759" actId="165"/>
          <ac:picMkLst>
            <pc:docMk/>
            <pc:sldMk cId="3865177739" sldId="264"/>
            <ac:picMk id="11" creationId="{DFEE8AA0-1116-1F81-5304-BDE7095F6CA1}"/>
          </ac:picMkLst>
        </pc:picChg>
        <pc:picChg chg="del">
          <ac:chgData name="Ayush Patel" userId="dbda0d76dd413c42" providerId="LiveId" clId="{790DF272-03A6-4ADC-86F9-985D27C016CE}" dt="2024-08-08T08:39:39.474" v="755" actId="478"/>
          <ac:picMkLst>
            <pc:docMk/>
            <pc:sldMk cId="3865177739" sldId="264"/>
            <ac:picMk id="12" creationId="{75EA9568-44AD-3185-467C-DC247F8D8CE0}"/>
          </ac:picMkLst>
        </pc:picChg>
        <pc:picChg chg="add mod">
          <ac:chgData name="Ayush Patel" userId="dbda0d76dd413c42" providerId="LiveId" clId="{790DF272-03A6-4ADC-86F9-985D27C016CE}" dt="2024-08-09T15:51:52.080" v="5905" actId="1076"/>
          <ac:picMkLst>
            <pc:docMk/>
            <pc:sldMk cId="3865177739" sldId="264"/>
            <ac:picMk id="12" creationId="{8E15F120-26E1-1839-31BB-34B8D54328C8}"/>
          </ac:picMkLst>
        </pc:picChg>
        <pc:picChg chg="del">
          <ac:chgData name="Ayush Patel" userId="dbda0d76dd413c42" providerId="LiveId" clId="{790DF272-03A6-4ADC-86F9-985D27C016CE}" dt="2024-08-08T08:39:39.474" v="755" actId="478"/>
          <ac:picMkLst>
            <pc:docMk/>
            <pc:sldMk cId="3865177739" sldId="264"/>
            <ac:picMk id="13" creationId="{68FCF028-A781-BB9E-108F-7677AA12A0C3}"/>
          </ac:picMkLst>
        </pc:picChg>
        <pc:picChg chg="add mod">
          <ac:chgData name="Ayush Patel" userId="dbda0d76dd413c42" providerId="LiveId" clId="{790DF272-03A6-4ADC-86F9-985D27C016CE}" dt="2024-08-09T15:58:01.695" v="5939" actId="688"/>
          <ac:picMkLst>
            <pc:docMk/>
            <pc:sldMk cId="3865177739" sldId="264"/>
            <ac:picMk id="13" creationId="{6A3BEF47-4EC5-FFB9-A51A-27759E7F9381}"/>
          </ac:picMkLst>
        </pc:picChg>
        <pc:picChg chg="del">
          <ac:chgData name="Ayush Patel" userId="dbda0d76dd413c42" providerId="LiveId" clId="{790DF272-03A6-4ADC-86F9-985D27C016CE}" dt="2024-08-08T08:39:39.474" v="755" actId="478"/>
          <ac:picMkLst>
            <pc:docMk/>
            <pc:sldMk cId="3865177739" sldId="264"/>
            <ac:picMk id="14" creationId="{A0514833-2E52-E80B-F04D-462BE3FB976B}"/>
          </ac:picMkLst>
        </pc:picChg>
        <pc:picChg chg="del">
          <ac:chgData name="Ayush Patel" userId="dbda0d76dd413c42" providerId="LiveId" clId="{790DF272-03A6-4ADC-86F9-985D27C016CE}" dt="2024-08-08T08:39:39.474" v="755" actId="478"/>
          <ac:picMkLst>
            <pc:docMk/>
            <pc:sldMk cId="3865177739" sldId="264"/>
            <ac:picMk id="15" creationId="{995B2821-9AF2-6216-37A0-5013FFC4897E}"/>
          </ac:picMkLst>
        </pc:picChg>
        <pc:picChg chg="del">
          <ac:chgData name="Ayush Patel" userId="dbda0d76dd413c42" providerId="LiveId" clId="{790DF272-03A6-4ADC-86F9-985D27C016CE}" dt="2024-08-08T08:39:39.474" v="755" actId="478"/>
          <ac:picMkLst>
            <pc:docMk/>
            <pc:sldMk cId="3865177739" sldId="264"/>
            <ac:picMk id="16" creationId="{90D1574F-DF8B-F791-911A-A41E5014BED3}"/>
          </ac:picMkLst>
        </pc:picChg>
        <pc:picChg chg="del">
          <ac:chgData name="Ayush Patel" userId="dbda0d76dd413c42" providerId="LiveId" clId="{790DF272-03A6-4ADC-86F9-985D27C016CE}" dt="2024-08-08T08:39:39.474" v="755" actId="478"/>
          <ac:picMkLst>
            <pc:docMk/>
            <pc:sldMk cId="3865177739" sldId="264"/>
            <ac:picMk id="17" creationId="{13FC5A05-A830-F6B4-654B-C92A4A956883}"/>
          </ac:picMkLst>
        </pc:picChg>
        <pc:picChg chg="add">
          <ac:chgData name="Ayush Patel" userId="dbda0d76dd413c42" providerId="LiveId" clId="{790DF272-03A6-4ADC-86F9-985D27C016CE}" dt="2024-08-09T15:48:28.836" v="5892"/>
          <ac:picMkLst>
            <pc:docMk/>
            <pc:sldMk cId="3865177739" sldId="264"/>
            <ac:picMk id="3074" creationId="{755BB240-5802-9679-E56B-A070A2475345}"/>
          </ac:picMkLst>
        </pc:picChg>
        <pc:picChg chg="add mod">
          <ac:chgData name="Ayush Patel" userId="dbda0d76dd413c42" providerId="LiveId" clId="{790DF272-03A6-4ADC-86F9-985D27C016CE}" dt="2024-08-09T15:51:55.519" v="5907" actId="1076"/>
          <ac:picMkLst>
            <pc:docMk/>
            <pc:sldMk cId="3865177739" sldId="264"/>
            <ac:picMk id="3076" creationId="{74CD1442-6489-624C-9D0A-7A54AFF502BF}"/>
          </ac:picMkLst>
        </pc:picChg>
      </pc:sldChg>
      <pc:sldChg chg="addSp delSp modSp add mod modTransition">
        <pc:chgData name="Ayush Patel" userId="dbda0d76dd413c42" providerId="LiveId" clId="{790DF272-03A6-4ADC-86F9-985D27C016CE}" dt="2024-08-09T17:48:09.200" v="6287"/>
        <pc:sldMkLst>
          <pc:docMk/>
          <pc:sldMk cId="2338882383" sldId="265"/>
        </pc:sldMkLst>
        <pc:spChg chg="mod">
          <ac:chgData name="Ayush Patel" userId="dbda0d76dd413c42" providerId="LiveId" clId="{790DF272-03A6-4ADC-86F9-985D27C016CE}" dt="2024-08-08T08:42:31.121" v="813" actId="20577"/>
          <ac:spMkLst>
            <pc:docMk/>
            <pc:sldMk cId="2338882383" sldId="265"/>
            <ac:spMk id="4" creationId="{6BD850BF-11B3-58F4-536B-A3017B8CD5A7}"/>
          </ac:spMkLst>
        </pc:spChg>
        <pc:spChg chg="mod">
          <ac:chgData name="Ayush Patel" userId="dbda0d76dd413c42" providerId="LiveId" clId="{790DF272-03A6-4ADC-86F9-985D27C016CE}" dt="2024-08-09T04:40:09.390" v="4729" actId="255"/>
          <ac:spMkLst>
            <pc:docMk/>
            <pc:sldMk cId="2338882383" sldId="265"/>
            <ac:spMk id="7" creationId="{0B9FD514-336F-D4F4-9AA9-457314A1FDEF}"/>
          </ac:spMkLst>
        </pc:spChg>
        <pc:spChg chg="add mod">
          <ac:chgData name="Ayush Patel" userId="dbda0d76dd413c42" providerId="LiveId" clId="{790DF272-03A6-4ADC-86F9-985D27C016CE}" dt="2024-08-08T10:35:58.875" v="1597"/>
          <ac:spMkLst>
            <pc:docMk/>
            <pc:sldMk cId="2338882383" sldId="265"/>
            <ac:spMk id="20" creationId="{64DEB2B8-DADE-10AB-20A5-746573F98B9C}"/>
          </ac:spMkLst>
        </pc:spChg>
        <pc:spChg chg="add mod">
          <ac:chgData name="Ayush Patel" userId="dbda0d76dd413c42" providerId="LiveId" clId="{790DF272-03A6-4ADC-86F9-985D27C016CE}" dt="2024-08-08T10:35:58.875" v="1597"/>
          <ac:spMkLst>
            <pc:docMk/>
            <pc:sldMk cId="2338882383" sldId="265"/>
            <ac:spMk id="22" creationId="{87B1E35C-5C63-E30E-CDFA-060FE832AAFC}"/>
          </ac:spMkLst>
        </pc:spChg>
        <pc:spChg chg="add mod">
          <ac:chgData name="Ayush Patel" userId="dbda0d76dd413c42" providerId="LiveId" clId="{790DF272-03A6-4ADC-86F9-985D27C016CE}" dt="2024-08-08T10:36:18.265" v="1600" actId="1076"/>
          <ac:spMkLst>
            <pc:docMk/>
            <pc:sldMk cId="2338882383" sldId="265"/>
            <ac:spMk id="24" creationId="{F8637CE8-B921-B9EC-0233-28B5513B1971}"/>
          </ac:spMkLst>
        </pc:spChg>
        <pc:spChg chg="add mod">
          <ac:chgData name="Ayush Patel" userId="dbda0d76dd413c42" providerId="LiveId" clId="{790DF272-03A6-4ADC-86F9-985D27C016CE}" dt="2024-08-08T10:36:18.265" v="1600" actId="1076"/>
          <ac:spMkLst>
            <pc:docMk/>
            <pc:sldMk cId="2338882383" sldId="265"/>
            <ac:spMk id="26" creationId="{1CBC131E-2935-3135-0653-1C3C92BD4E34}"/>
          </ac:spMkLst>
        </pc:spChg>
        <pc:spChg chg="add del mod">
          <ac:chgData name="Ayush Patel" userId="dbda0d76dd413c42" providerId="LiveId" clId="{790DF272-03A6-4ADC-86F9-985D27C016CE}" dt="2024-08-08T11:47:44.425" v="1804" actId="478"/>
          <ac:spMkLst>
            <pc:docMk/>
            <pc:sldMk cId="2338882383" sldId="265"/>
            <ac:spMk id="28" creationId="{54087C9C-2BDE-CE1C-29C9-7B71A32FDCD9}"/>
          </ac:spMkLst>
        </pc:spChg>
        <pc:spChg chg="add del mod">
          <ac:chgData name="Ayush Patel" userId="dbda0d76dd413c42" providerId="LiveId" clId="{790DF272-03A6-4ADC-86F9-985D27C016CE}" dt="2024-08-08T11:47:44.425" v="1804" actId="478"/>
          <ac:spMkLst>
            <pc:docMk/>
            <pc:sldMk cId="2338882383" sldId="265"/>
            <ac:spMk id="30" creationId="{4236F8D4-EAA0-9B1B-5C47-7798FC7E5C38}"/>
          </ac:spMkLst>
        </pc:spChg>
        <pc:spChg chg="mod">
          <ac:chgData name="Ayush Patel" userId="dbda0d76dd413c42" providerId="LiveId" clId="{790DF272-03A6-4ADC-86F9-985D27C016CE}" dt="2024-08-09T16:49:17.468" v="6061"/>
          <ac:spMkLst>
            <pc:docMk/>
            <pc:sldMk cId="2338882383" sldId="265"/>
            <ac:spMk id="54" creationId="{7EB4DF90-D5B4-CD02-2419-F75B7D2690DF}"/>
          </ac:spMkLst>
        </pc:spChg>
        <pc:spChg chg="mod">
          <ac:chgData name="Ayush Patel" userId="dbda0d76dd413c42" providerId="LiveId" clId="{790DF272-03A6-4ADC-86F9-985D27C016CE}" dt="2024-08-09T16:49:17.468" v="6061"/>
          <ac:spMkLst>
            <pc:docMk/>
            <pc:sldMk cId="2338882383" sldId="265"/>
            <ac:spMk id="55" creationId="{94D98EDC-3651-B890-B0E4-4883CD81ED0D}"/>
          </ac:spMkLst>
        </pc:spChg>
        <pc:spChg chg="mod">
          <ac:chgData name="Ayush Patel" userId="dbda0d76dd413c42" providerId="LiveId" clId="{790DF272-03A6-4ADC-86F9-985D27C016CE}" dt="2024-08-09T16:49:17.468" v="6061"/>
          <ac:spMkLst>
            <pc:docMk/>
            <pc:sldMk cId="2338882383" sldId="265"/>
            <ac:spMk id="56" creationId="{B700820A-1B4C-7574-E560-FBBC014048E4}"/>
          </ac:spMkLst>
        </pc:spChg>
        <pc:spChg chg="mod">
          <ac:chgData name="Ayush Patel" userId="dbda0d76dd413c42" providerId="LiveId" clId="{790DF272-03A6-4ADC-86F9-985D27C016CE}" dt="2024-08-09T16:49:17.468" v="6061"/>
          <ac:spMkLst>
            <pc:docMk/>
            <pc:sldMk cId="2338882383" sldId="265"/>
            <ac:spMk id="57" creationId="{C0470D68-A311-D0AD-EB4E-3F965BC19E46}"/>
          </ac:spMkLst>
        </pc:spChg>
        <pc:spChg chg="mod">
          <ac:chgData name="Ayush Patel" userId="dbda0d76dd413c42" providerId="LiveId" clId="{790DF272-03A6-4ADC-86F9-985D27C016CE}" dt="2024-08-09T16:49:17.468" v="6061"/>
          <ac:spMkLst>
            <pc:docMk/>
            <pc:sldMk cId="2338882383" sldId="265"/>
            <ac:spMk id="58" creationId="{594D05FA-6DFD-E6C7-0663-C6AF66F1530C}"/>
          </ac:spMkLst>
        </pc:spChg>
        <pc:spChg chg="mod">
          <ac:chgData name="Ayush Patel" userId="dbda0d76dd413c42" providerId="LiveId" clId="{790DF272-03A6-4ADC-86F9-985D27C016CE}" dt="2024-08-09T16:49:17.468" v="6061"/>
          <ac:spMkLst>
            <pc:docMk/>
            <pc:sldMk cId="2338882383" sldId="265"/>
            <ac:spMk id="59" creationId="{7604B230-466E-FDF6-3134-F6ABCD393D66}"/>
          </ac:spMkLst>
        </pc:spChg>
        <pc:spChg chg="mod">
          <ac:chgData name="Ayush Patel" userId="dbda0d76dd413c42" providerId="LiveId" clId="{790DF272-03A6-4ADC-86F9-985D27C016CE}" dt="2024-08-09T16:49:17.468" v="6061"/>
          <ac:spMkLst>
            <pc:docMk/>
            <pc:sldMk cId="2338882383" sldId="265"/>
            <ac:spMk id="60" creationId="{E10C3ACF-6C98-815C-910D-36BA6B10F605}"/>
          </ac:spMkLst>
        </pc:spChg>
        <pc:spChg chg="mod">
          <ac:chgData name="Ayush Patel" userId="dbda0d76dd413c42" providerId="LiveId" clId="{790DF272-03A6-4ADC-86F9-985D27C016CE}" dt="2024-08-09T16:49:17.468" v="6061"/>
          <ac:spMkLst>
            <pc:docMk/>
            <pc:sldMk cId="2338882383" sldId="265"/>
            <ac:spMk id="61" creationId="{97308A46-17AB-E0E6-987A-BC6A0FDDA395}"/>
          </ac:spMkLst>
        </pc:spChg>
        <pc:spChg chg="mod">
          <ac:chgData name="Ayush Patel" userId="dbda0d76dd413c42" providerId="LiveId" clId="{790DF272-03A6-4ADC-86F9-985D27C016CE}" dt="2024-08-09T16:49:17.468" v="6061"/>
          <ac:spMkLst>
            <pc:docMk/>
            <pc:sldMk cId="2338882383" sldId="265"/>
            <ac:spMk id="62" creationId="{D0668E00-7661-0568-705D-2D24DD52CC00}"/>
          </ac:spMkLst>
        </pc:spChg>
        <pc:spChg chg="mod">
          <ac:chgData name="Ayush Patel" userId="dbda0d76dd413c42" providerId="LiveId" clId="{790DF272-03A6-4ADC-86F9-985D27C016CE}" dt="2024-08-09T16:49:17.468" v="6061"/>
          <ac:spMkLst>
            <pc:docMk/>
            <pc:sldMk cId="2338882383" sldId="265"/>
            <ac:spMk id="63" creationId="{1162B3A1-9238-24C9-683D-723E56157303}"/>
          </ac:spMkLst>
        </pc:spChg>
        <pc:spChg chg="mod">
          <ac:chgData name="Ayush Patel" userId="dbda0d76dd413c42" providerId="LiveId" clId="{790DF272-03A6-4ADC-86F9-985D27C016CE}" dt="2024-08-09T16:49:17.468" v="6061"/>
          <ac:spMkLst>
            <pc:docMk/>
            <pc:sldMk cId="2338882383" sldId="265"/>
            <ac:spMk id="64" creationId="{CCD60A2F-E665-CE4E-9082-AAFFC465B86D}"/>
          </ac:spMkLst>
        </pc:spChg>
        <pc:spChg chg="mod">
          <ac:chgData name="Ayush Patel" userId="dbda0d76dd413c42" providerId="LiveId" clId="{790DF272-03A6-4ADC-86F9-985D27C016CE}" dt="2024-08-09T16:49:17.468" v="6061"/>
          <ac:spMkLst>
            <pc:docMk/>
            <pc:sldMk cId="2338882383" sldId="265"/>
            <ac:spMk id="65" creationId="{0141B0CF-2AC2-5602-BB6C-31B0E3F8743D}"/>
          </ac:spMkLst>
        </pc:spChg>
        <pc:spChg chg="mod">
          <ac:chgData name="Ayush Patel" userId="dbda0d76dd413c42" providerId="LiveId" clId="{790DF272-03A6-4ADC-86F9-985D27C016CE}" dt="2024-08-09T16:49:17.468" v="6061"/>
          <ac:spMkLst>
            <pc:docMk/>
            <pc:sldMk cId="2338882383" sldId="265"/>
            <ac:spMk id="66" creationId="{E616C8C5-64FC-58BA-DA12-56F38EC68C0C}"/>
          </ac:spMkLst>
        </pc:spChg>
        <pc:spChg chg="mod">
          <ac:chgData name="Ayush Patel" userId="dbda0d76dd413c42" providerId="LiveId" clId="{790DF272-03A6-4ADC-86F9-985D27C016CE}" dt="2024-08-09T16:49:17.468" v="6061"/>
          <ac:spMkLst>
            <pc:docMk/>
            <pc:sldMk cId="2338882383" sldId="265"/>
            <ac:spMk id="67" creationId="{62C7742C-0E46-892B-2DF4-287F957DE9A5}"/>
          </ac:spMkLst>
        </pc:spChg>
        <pc:spChg chg="mod">
          <ac:chgData name="Ayush Patel" userId="dbda0d76dd413c42" providerId="LiveId" clId="{790DF272-03A6-4ADC-86F9-985D27C016CE}" dt="2024-08-09T16:49:17.468" v="6061"/>
          <ac:spMkLst>
            <pc:docMk/>
            <pc:sldMk cId="2338882383" sldId="265"/>
            <ac:spMk id="68" creationId="{1B5AB515-3C38-8170-D015-E108079FCDF4}"/>
          </ac:spMkLst>
        </pc:spChg>
        <pc:spChg chg="mod">
          <ac:chgData name="Ayush Patel" userId="dbda0d76dd413c42" providerId="LiveId" clId="{790DF272-03A6-4ADC-86F9-985D27C016CE}" dt="2024-08-09T16:49:17.468" v="6061"/>
          <ac:spMkLst>
            <pc:docMk/>
            <pc:sldMk cId="2338882383" sldId="265"/>
            <ac:spMk id="69" creationId="{7B772425-5927-5A9E-D92E-D00ED3769902}"/>
          </ac:spMkLst>
        </pc:spChg>
        <pc:spChg chg="mod">
          <ac:chgData name="Ayush Patel" userId="dbda0d76dd413c42" providerId="LiveId" clId="{790DF272-03A6-4ADC-86F9-985D27C016CE}" dt="2024-08-09T16:49:17.468" v="6061"/>
          <ac:spMkLst>
            <pc:docMk/>
            <pc:sldMk cId="2338882383" sldId="265"/>
            <ac:spMk id="70" creationId="{5BB8A6B0-9F47-A56D-8DDC-8A5BFF838139}"/>
          </ac:spMkLst>
        </pc:spChg>
        <pc:spChg chg="mod">
          <ac:chgData name="Ayush Patel" userId="dbda0d76dd413c42" providerId="LiveId" clId="{790DF272-03A6-4ADC-86F9-985D27C016CE}" dt="2024-08-09T16:49:17.468" v="6061"/>
          <ac:spMkLst>
            <pc:docMk/>
            <pc:sldMk cId="2338882383" sldId="265"/>
            <ac:spMk id="71" creationId="{2814D5A4-664D-8D69-357A-759828D0014A}"/>
          </ac:spMkLst>
        </pc:spChg>
        <pc:spChg chg="mod">
          <ac:chgData name="Ayush Patel" userId="dbda0d76dd413c42" providerId="LiveId" clId="{790DF272-03A6-4ADC-86F9-985D27C016CE}" dt="2024-08-09T16:49:17.468" v="6061"/>
          <ac:spMkLst>
            <pc:docMk/>
            <pc:sldMk cId="2338882383" sldId="265"/>
            <ac:spMk id="72" creationId="{E779C955-C736-A05C-4F0F-016798DE356B}"/>
          </ac:spMkLst>
        </pc:spChg>
        <pc:spChg chg="mod">
          <ac:chgData name="Ayush Patel" userId="dbda0d76dd413c42" providerId="LiveId" clId="{790DF272-03A6-4ADC-86F9-985D27C016CE}" dt="2024-08-09T16:49:17.468" v="6061"/>
          <ac:spMkLst>
            <pc:docMk/>
            <pc:sldMk cId="2338882383" sldId="265"/>
            <ac:spMk id="73" creationId="{84C70F9C-C534-CC6B-E996-F48FAFD19FE5}"/>
          </ac:spMkLst>
        </pc:spChg>
        <pc:spChg chg="mod">
          <ac:chgData name="Ayush Patel" userId="dbda0d76dd413c42" providerId="LiveId" clId="{790DF272-03A6-4ADC-86F9-985D27C016CE}" dt="2024-08-09T16:49:21.951" v="6063" actId="571"/>
          <ac:spMkLst>
            <pc:docMk/>
            <pc:sldMk cId="2338882383" sldId="265"/>
            <ac:spMk id="85" creationId="{0F5D7827-2DA5-A776-7645-5CEEAF874A28}"/>
          </ac:spMkLst>
        </pc:spChg>
        <pc:spChg chg="mod">
          <ac:chgData name="Ayush Patel" userId="dbda0d76dd413c42" providerId="LiveId" clId="{790DF272-03A6-4ADC-86F9-985D27C016CE}" dt="2024-08-09T16:49:21.951" v="6063" actId="571"/>
          <ac:spMkLst>
            <pc:docMk/>
            <pc:sldMk cId="2338882383" sldId="265"/>
            <ac:spMk id="86" creationId="{CAB0A87E-56AA-275D-38F7-2E7307E95FAF}"/>
          </ac:spMkLst>
        </pc:spChg>
        <pc:spChg chg="mod">
          <ac:chgData name="Ayush Patel" userId="dbda0d76dd413c42" providerId="LiveId" clId="{790DF272-03A6-4ADC-86F9-985D27C016CE}" dt="2024-08-09T16:49:21.951" v="6063" actId="571"/>
          <ac:spMkLst>
            <pc:docMk/>
            <pc:sldMk cId="2338882383" sldId="265"/>
            <ac:spMk id="87" creationId="{DC753669-7CCE-6A84-5860-2C6A416955CE}"/>
          </ac:spMkLst>
        </pc:spChg>
        <pc:spChg chg="mod">
          <ac:chgData name="Ayush Patel" userId="dbda0d76dd413c42" providerId="LiveId" clId="{790DF272-03A6-4ADC-86F9-985D27C016CE}" dt="2024-08-09T16:49:21.951" v="6063" actId="571"/>
          <ac:spMkLst>
            <pc:docMk/>
            <pc:sldMk cId="2338882383" sldId="265"/>
            <ac:spMk id="88" creationId="{1960428E-5ED4-201A-B094-250EDEACC5DB}"/>
          </ac:spMkLst>
        </pc:spChg>
        <pc:spChg chg="mod">
          <ac:chgData name="Ayush Patel" userId="dbda0d76dd413c42" providerId="LiveId" clId="{790DF272-03A6-4ADC-86F9-985D27C016CE}" dt="2024-08-09T16:49:21.951" v="6063" actId="571"/>
          <ac:spMkLst>
            <pc:docMk/>
            <pc:sldMk cId="2338882383" sldId="265"/>
            <ac:spMk id="89" creationId="{8C1BC982-CDC8-7E65-DABF-611B48B9BC12}"/>
          </ac:spMkLst>
        </pc:spChg>
        <pc:spChg chg="mod">
          <ac:chgData name="Ayush Patel" userId="dbda0d76dd413c42" providerId="LiveId" clId="{790DF272-03A6-4ADC-86F9-985D27C016CE}" dt="2024-08-09T16:49:21.951" v="6063" actId="571"/>
          <ac:spMkLst>
            <pc:docMk/>
            <pc:sldMk cId="2338882383" sldId="265"/>
            <ac:spMk id="90" creationId="{6FD6BB21-01A0-D7DD-745B-A6DCAF875B89}"/>
          </ac:spMkLst>
        </pc:spChg>
        <pc:spChg chg="mod">
          <ac:chgData name="Ayush Patel" userId="dbda0d76dd413c42" providerId="LiveId" clId="{790DF272-03A6-4ADC-86F9-985D27C016CE}" dt="2024-08-09T16:49:21.951" v="6063" actId="571"/>
          <ac:spMkLst>
            <pc:docMk/>
            <pc:sldMk cId="2338882383" sldId="265"/>
            <ac:spMk id="91" creationId="{B57BB815-ED54-3E8D-C61B-2B72D30D1EBD}"/>
          </ac:spMkLst>
        </pc:spChg>
        <pc:spChg chg="mod">
          <ac:chgData name="Ayush Patel" userId="dbda0d76dd413c42" providerId="LiveId" clId="{790DF272-03A6-4ADC-86F9-985D27C016CE}" dt="2024-08-09T16:49:21.951" v="6063" actId="571"/>
          <ac:spMkLst>
            <pc:docMk/>
            <pc:sldMk cId="2338882383" sldId="265"/>
            <ac:spMk id="92" creationId="{49338E16-EC55-0DF7-57F1-5BA555AB36A7}"/>
          </ac:spMkLst>
        </pc:spChg>
        <pc:spChg chg="mod">
          <ac:chgData name="Ayush Patel" userId="dbda0d76dd413c42" providerId="LiveId" clId="{790DF272-03A6-4ADC-86F9-985D27C016CE}" dt="2024-08-09T16:49:21.951" v="6063" actId="571"/>
          <ac:spMkLst>
            <pc:docMk/>
            <pc:sldMk cId="2338882383" sldId="265"/>
            <ac:spMk id="93" creationId="{179ACE77-55D9-7012-8DB8-102F06FC611F}"/>
          </ac:spMkLst>
        </pc:spChg>
        <pc:spChg chg="mod">
          <ac:chgData name="Ayush Patel" userId="dbda0d76dd413c42" providerId="LiveId" clId="{790DF272-03A6-4ADC-86F9-985D27C016CE}" dt="2024-08-09T16:49:21.951" v="6063" actId="571"/>
          <ac:spMkLst>
            <pc:docMk/>
            <pc:sldMk cId="2338882383" sldId="265"/>
            <ac:spMk id="94" creationId="{D35914E8-85FD-131A-E9C5-54F5C6F2CABD}"/>
          </ac:spMkLst>
        </pc:spChg>
        <pc:spChg chg="mod">
          <ac:chgData name="Ayush Patel" userId="dbda0d76dd413c42" providerId="LiveId" clId="{790DF272-03A6-4ADC-86F9-985D27C016CE}" dt="2024-08-09T16:49:21.951" v="6063" actId="571"/>
          <ac:spMkLst>
            <pc:docMk/>
            <pc:sldMk cId="2338882383" sldId="265"/>
            <ac:spMk id="95" creationId="{5B66F5A3-1A43-A3C0-E1C6-666862CD3042}"/>
          </ac:spMkLst>
        </pc:spChg>
        <pc:spChg chg="mod">
          <ac:chgData name="Ayush Patel" userId="dbda0d76dd413c42" providerId="LiveId" clId="{790DF272-03A6-4ADC-86F9-985D27C016CE}" dt="2024-08-09T16:49:21.951" v="6063" actId="571"/>
          <ac:spMkLst>
            <pc:docMk/>
            <pc:sldMk cId="2338882383" sldId="265"/>
            <ac:spMk id="96" creationId="{82272B94-CDCA-F0BE-407A-30FA526BAA05}"/>
          </ac:spMkLst>
        </pc:spChg>
        <pc:spChg chg="mod">
          <ac:chgData name="Ayush Patel" userId="dbda0d76dd413c42" providerId="LiveId" clId="{790DF272-03A6-4ADC-86F9-985D27C016CE}" dt="2024-08-09T16:49:21.951" v="6063" actId="571"/>
          <ac:spMkLst>
            <pc:docMk/>
            <pc:sldMk cId="2338882383" sldId="265"/>
            <ac:spMk id="97" creationId="{70F1D83A-DBA0-A32A-6A70-849EF18A09FF}"/>
          </ac:spMkLst>
        </pc:spChg>
        <pc:spChg chg="mod">
          <ac:chgData name="Ayush Patel" userId="dbda0d76dd413c42" providerId="LiveId" clId="{790DF272-03A6-4ADC-86F9-985D27C016CE}" dt="2024-08-09T16:49:21.951" v="6063" actId="571"/>
          <ac:spMkLst>
            <pc:docMk/>
            <pc:sldMk cId="2338882383" sldId="265"/>
            <ac:spMk id="98" creationId="{C28923F9-F72F-1DDA-E830-E9B510FF747B}"/>
          </ac:spMkLst>
        </pc:spChg>
        <pc:spChg chg="mod">
          <ac:chgData name="Ayush Patel" userId="dbda0d76dd413c42" providerId="LiveId" clId="{790DF272-03A6-4ADC-86F9-985D27C016CE}" dt="2024-08-09T16:49:21.951" v="6063" actId="571"/>
          <ac:spMkLst>
            <pc:docMk/>
            <pc:sldMk cId="2338882383" sldId="265"/>
            <ac:spMk id="99" creationId="{EDB39068-5C6F-987A-708B-ED5FDBCF3194}"/>
          </ac:spMkLst>
        </pc:spChg>
        <pc:spChg chg="mod">
          <ac:chgData name="Ayush Patel" userId="dbda0d76dd413c42" providerId="LiveId" clId="{790DF272-03A6-4ADC-86F9-985D27C016CE}" dt="2024-08-09T16:49:21.951" v="6063" actId="571"/>
          <ac:spMkLst>
            <pc:docMk/>
            <pc:sldMk cId="2338882383" sldId="265"/>
            <ac:spMk id="100" creationId="{FEDF7096-85EF-F2E2-F6C1-4BC6D2740CA4}"/>
          </ac:spMkLst>
        </pc:spChg>
        <pc:spChg chg="mod">
          <ac:chgData name="Ayush Patel" userId="dbda0d76dd413c42" providerId="LiveId" clId="{790DF272-03A6-4ADC-86F9-985D27C016CE}" dt="2024-08-09T16:49:21.951" v="6063" actId="571"/>
          <ac:spMkLst>
            <pc:docMk/>
            <pc:sldMk cId="2338882383" sldId="265"/>
            <ac:spMk id="101" creationId="{DC812E1B-6FDD-80F0-F130-27A640B59B0E}"/>
          </ac:spMkLst>
        </pc:spChg>
        <pc:spChg chg="mod">
          <ac:chgData name="Ayush Patel" userId="dbda0d76dd413c42" providerId="LiveId" clId="{790DF272-03A6-4ADC-86F9-985D27C016CE}" dt="2024-08-09T16:49:21.951" v="6063" actId="571"/>
          <ac:spMkLst>
            <pc:docMk/>
            <pc:sldMk cId="2338882383" sldId="265"/>
            <ac:spMk id="102" creationId="{2DC350D0-E0A7-EC08-90F6-DA0C28CB9B18}"/>
          </ac:spMkLst>
        </pc:spChg>
        <pc:spChg chg="mod">
          <ac:chgData name="Ayush Patel" userId="dbda0d76dd413c42" providerId="LiveId" clId="{790DF272-03A6-4ADC-86F9-985D27C016CE}" dt="2024-08-09T16:49:21.951" v="6063" actId="571"/>
          <ac:spMkLst>
            <pc:docMk/>
            <pc:sldMk cId="2338882383" sldId="265"/>
            <ac:spMk id="103" creationId="{83145E3A-924F-5846-AC90-9AA67FB70611}"/>
          </ac:spMkLst>
        </pc:spChg>
        <pc:spChg chg="mod">
          <ac:chgData name="Ayush Patel" userId="dbda0d76dd413c42" providerId="LiveId" clId="{790DF272-03A6-4ADC-86F9-985D27C016CE}" dt="2024-08-09T16:49:21.951" v="6063" actId="571"/>
          <ac:spMkLst>
            <pc:docMk/>
            <pc:sldMk cId="2338882383" sldId="265"/>
            <ac:spMk id="104" creationId="{B969C7E3-364F-D960-2F68-BDF491C192F4}"/>
          </ac:spMkLst>
        </pc:spChg>
        <pc:spChg chg="mod">
          <ac:chgData name="Ayush Patel" userId="dbda0d76dd413c42" providerId="LiveId" clId="{790DF272-03A6-4ADC-86F9-985D27C016CE}" dt="2024-08-09T16:50:25.643" v="6072"/>
          <ac:spMkLst>
            <pc:docMk/>
            <pc:sldMk cId="2338882383" sldId="265"/>
            <ac:spMk id="116" creationId="{9288E6E1-7615-23AD-D491-05DDC52CA94C}"/>
          </ac:spMkLst>
        </pc:spChg>
        <pc:spChg chg="mod">
          <ac:chgData name="Ayush Patel" userId="dbda0d76dd413c42" providerId="LiveId" clId="{790DF272-03A6-4ADC-86F9-985D27C016CE}" dt="2024-08-09T16:50:25.643" v="6072"/>
          <ac:spMkLst>
            <pc:docMk/>
            <pc:sldMk cId="2338882383" sldId="265"/>
            <ac:spMk id="117" creationId="{F0D5F911-1291-5535-7B38-B88CBB81428D}"/>
          </ac:spMkLst>
        </pc:spChg>
        <pc:spChg chg="mod">
          <ac:chgData name="Ayush Patel" userId="dbda0d76dd413c42" providerId="LiveId" clId="{790DF272-03A6-4ADC-86F9-985D27C016CE}" dt="2024-08-09T16:50:25.643" v="6072"/>
          <ac:spMkLst>
            <pc:docMk/>
            <pc:sldMk cId="2338882383" sldId="265"/>
            <ac:spMk id="118" creationId="{54720995-EB5A-9D7E-408A-305EAD025D77}"/>
          </ac:spMkLst>
        </pc:spChg>
        <pc:spChg chg="mod">
          <ac:chgData name="Ayush Patel" userId="dbda0d76dd413c42" providerId="LiveId" clId="{790DF272-03A6-4ADC-86F9-985D27C016CE}" dt="2024-08-09T16:50:25.643" v="6072"/>
          <ac:spMkLst>
            <pc:docMk/>
            <pc:sldMk cId="2338882383" sldId="265"/>
            <ac:spMk id="119" creationId="{1F8935BD-A90C-26A3-E75C-FD0BD0199081}"/>
          </ac:spMkLst>
        </pc:spChg>
        <pc:spChg chg="mod">
          <ac:chgData name="Ayush Patel" userId="dbda0d76dd413c42" providerId="LiveId" clId="{790DF272-03A6-4ADC-86F9-985D27C016CE}" dt="2024-08-09T16:50:25.643" v="6072"/>
          <ac:spMkLst>
            <pc:docMk/>
            <pc:sldMk cId="2338882383" sldId="265"/>
            <ac:spMk id="120" creationId="{3B9334D8-D36D-00FE-E175-62840F54CC54}"/>
          </ac:spMkLst>
        </pc:spChg>
        <pc:spChg chg="mod">
          <ac:chgData name="Ayush Patel" userId="dbda0d76dd413c42" providerId="LiveId" clId="{790DF272-03A6-4ADC-86F9-985D27C016CE}" dt="2024-08-09T16:50:25.643" v="6072"/>
          <ac:spMkLst>
            <pc:docMk/>
            <pc:sldMk cId="2338882383" sldId="265"/>
            <ac:spMk id="121" creationId="{09929DA6-DB52-8F8D-F097-0FA90345E79E}"/>
          </ac:spMkLst>
        </pc:spChg>
        <pc:spChg chg="mod">
          <ac:chgData name="Ayush Patel" userId="dbda0d76dd413c42" providerId="LiveId" clId="{790DF272-03A6-4ADC-86F9-985D27C016CE}" dt="2024-08-09T16:50:25.643" v="6072"/>
          <ac:spMkLst>
            <pc:docMk/>
            <pc:sldMk cId="2338882383" sldId="265"/>
            <ac:spMk id="122" creationId="{969F3031-5D1B-440B-F840-A95F953EE8FC}"/>
          </ac:spMkLst>
        </pc:spChg>
        <pc:spChg chg="mod">
          <ac:chgData name="Ayush Patel" userId="dbda0d76dd413c42" providerId="LiveId" clId="{790DF272-03A6-4ADC-86F9-985D27C016CE}" dt="2024-08-09T16:50:25.643" v="6072"/>
          <ac:spMkLst>
            <pc:docMk/>
            <pc:sldMk cId="2338882383" sldId="265"/>
            <ac:spMk id="123" creationId="{4B8BA82C-A31F-CC1F-D455-D7A7E27544CC}"/>
          </ac:spMkLst>
        </pc:spChg>
        <pc:spChg chg="mod">
          <ac:chgData name="Ayush Patel" userId="dbda0d76dd413c42" providerId="LiveId" clId="{790DF272-03A6-4ADC-86F9-985D27C016CE}" dt="2024-08-09T16:50:25.643" v="6072"/>
          <ac:spMkLst>
            <pc:docMk/>
            <pc:sldMk cId="2338882383" sldId="265"/>
            <ac:spMk id="124" creationId="{47C50ACE-799E-3FA8-A5B5-11E7373FE99F}"/>
          </ac:spMkLst>
        </pc:spChg>
        <pc:spChg chg="mod">
          <ac:chgData name="Ayush Patel" userId="dbda0d76dd413c42" providerId="LiveId" clId="{790DF272-03A6-4ADC-86F9-985D27C016CE}" dt="2024-08-09T16:50:25.643" v="6072"/>
          <ac:spMkLst>
            <pc:docMk/>
            <pc:sldMk cId="2338882383" sldId="265"/>
            <ac:spMk id="125" creationId="{ADFCEC46-A31E-C835-D5E9-280ACA218647}"/>
          </ac:spMkLst>
        </pc:spChg>
        <pc:spChg chg="mod">
          <ac:chgData name="Ayush Patel" userId="dbda0d76dd413c42" providerId="LiveId" clId="{790DF272-03A6-4ADC-86F9-985D27C016CE}" dt="2024-08-09T16:50:25.643" v="6072"/>
          <ac:spMkLst>
            <pc:docMk/>
            <pc:sldMk cId="2338882383" sldId="265"/>
            <ac:spMk id="126" creationId="{E1D6A592-D187-EA6A-6380-9A725E4F9FBB}"/>
          </ac:spMkLst>
        </pc:spChg>
        <pc:spChg chg="mod">
          <ac:chgData name="Ayush Patel" userId="dbda0d76dd413c42" providerId="LiveId" clId="{790DF272-03A6-4ADC-86F9-985D27C016CE}" dt="2024-08-09T16:50:25.643" v="6072"/>
          <ac:spMkLst>
            <pc:docMk/>
            <pc:sldMk cId="2338882383" sldId="265"/>
            <ac:spMk id="127" creationId="{9E700B64-2A23-6263-9D07-49355C54D4C4}"/>
          </ac:spMkLst>
        </pc:spChg>
        <pc:spChg chg="mod">
          <ac:chgData name="Ayush Patel" userId="dbda0d76dd413c42" providerId="LiveId" clId="{790DF272-03A6-4ADC-86F9-985D27C016CE}" dt="2024-08-09T16:50:25.643" v="6072"/>
          <ac:spMkLst>
            <pc:docMk/>
            <pc:sldMk cId="2338882383" sldId="265"/>
            <ac:spMk id="128" creationId="{CC1E3AD6-211D-924C-1578-F59C04E7D1B9}"/>
          </ac:spMkLst>
        </pc:spChg>
        <pc:spChg chg="mod">
          <ac:chgData name="Ayush Patel" userId="dbda0d76dd413c42" providerId="LiveId" clId="{790DF272-03A6-4ADC-86F9-985D27C016CE}" dt="2024-08-09T16:50:25.643" v="6072"/>
          <ac:spMkLst>
            <pc:docMk/>
            <pc:sldMk cId="2338882383" sldId="265"/>
            <ac:spMk id="129" creationId="{92848143-DB13-2F1E-E637-71D60578D19C}"/>
          </ac:spMkLst>
        </pc:spChg>
        <pc:spChg chg="mod">
          <ac:chgData name="Ayush Patel" userId="dbda0d76dd413c42" providerId="LiveId" clId="{790DF272-03A6-4ADC-86F9-985D27C016CE}" dt="2024-08-09T16:50:25.643" v="6072"/>
          <ac:spMkLst>
            <pc:docMk/>
            <pc:sldMk cId="2338882383" sldId="265"/>
            <ac:spMk id="130" creationId="{495C52F2-D493-67AD-1723-E56E6685CFC1}"/>
          </ac:spMkLst>
        </pc:spChg>
        <pc:spChg chg="mod">
          <ac:chgData name="Ayush Patel" userId="dbda0d76dd413c42" providerId="LiveId" clId="{790DF272-03A6-4ADC-86F9-985D27C016CE}" dt="2024-08-09T16:50:25.643" v="6072"/>
          <ac:spMkLst>
            <pc:docMk/>
            <pc:sldMk cId="2338882383" sldId="265"/>
            <ac:spMk id="131" creationId="{E3DE240D-7D58-BDC8-4D53-0F9826E60D06}"/>
          </ac:spMkLst>
        </pc:spChg>
        <pc:spChg chg="mod">
          <ac:chgData name="Ayush Patel" userId="dbda0d76dd413c42" providerId="LiveId" clId="{790DF272-03A6-4ADC-86F9-985D27C016CE}" dt="2024-08-09T16:50:25.643" v="6072"/>
          <ac:spMkLst>
            <pc:docMk/>
            <pc:sldMk cId="2338882383" sldId="265"/>
            <ac:spMk id="132" creationId="{DFA00538-E896-09E6-BDF2-841792E148C0}"/>
          </ac:spMkLst>
        </pc:spChg>
        <pc:spChg chg="mod">
          <ac:chgData name="Ayush Patel" userId="dbda0d76dd413c42" providerId="LiveId" clId="{790DF272-03A6-4ADC-86F9-985D27C016CE}" dt="2024-08-09T16:50:25.643" v="6072"/>
          <ac:spMkLst>
            <pc:docMk/>
            <pc:sldMk cId="2338882383" sldId="265"/>
            <ac:spMk id="133" creationId="{B758FA72-CFA4-0846-F8C0-154CD77AF2A6}"/>
          </ac:spMkLst>
        </pc:spChg>
        <pc:spChg chg="mod">
          <ac:chgData name="Ayush Patel" userId="dbda0d76dd413c42" providerId="LiveId" clId="{790DF272-03A6-4ADC-86F9-985D27C016CE}" dt="2024-08-09T16:50:25.643" v="6072"/>
          <ac:spMkLst>
            <pc:docMk/>
            <pc:sldMk cId="2338882383" sldId="265"/>
            <ac:spMk id="134" creationId="{106EE608-5601-EEBB-7300-BEF4C300E533}"/>
          </ac:spMkLst>
        </pc:spChg>
        <pc:spChg chg="mod">
          <ac:chgData name="Ayush Patel" userId="dbda0d76dd413c42" providerId="LiveId" clId="{790DF272-03A6-4ADC-86F9-985D27C016CE}" dt="2024-08-09T16:50:25.643" v="6072"/>
          <ac:spMkLst>
            <pc:docMk/>
            <pc:sldMk cId="2338882383" sldId="265"/>
            <ac:spMk id="135" creationId="{5608B996-3A01-3362-BDDA-2D3F691E63F9}"/>
          </ac:spMkLst>
        </pc:spChg>
        <pc:spChg chg="mod topLvl">
          <ac:chgData name="Ayush Patel" userId="dbda0d76dd413c42" providerId="LiveId" clId="{790DF272-03A6-4ADC-86F9-985D27C016CE}" dt="2024-08-09T17:02:26.972" v="6180" actId="165"/>
          <ac:spMkLst>
            <pc:docMk/>
            <pc:sldMk cId="2338882383" sldId="265"/>
            <ac:spMk id="152" creationId="{0F5A13FC-5BB8-A92D-BE98-D71E70C3DF31}"/>
          </ac:spMkLst>
        </pc:spChg>
        <pc:spChg chg="mod topLvl">
          <ac:chgData name="Ayush Patel" userId="dbda0d76dd413c42" providerId="LiveId" clId="{790DF272-03A6-4ADC-86F9-985D27C016CE}" dt="2024-08-09T17:02:26.972" v="6180" actId="165"/>
          <ac:spMkLst>
            <pc:docMk/>
            <pc:sldMk cId="2338882383" sldId="265"/>
            <ac:spMk id="153" creationId="{62906796-920C-B995-B415-5E0619D9E69A}"/>
          </ac:spMkLst>
        </pc:spChg>
        <pc:spChg chg="mod topLvl">
          <ac:chgData name="Ayush Patel" userId="dbda0d76dd413c42" providerId="LiveId" clId="{790DF272-03A6-4ADC-86F9-985D27C016CE}" dt="2024-08-09T17:02:26.972" v="6180" actId="165"/>
          <ac:spMkLst>
            <pc:docMk/>
            <pc:sldMk cId="2338882383" sldId="265"/>
            <ac:spMk id="154" creationId="{F6CF1204-FA88-36B6-2185-63BBA651AAAE}"/>
          </ac:spMkLst>
        </pc:spChg>
        <pc:spChg chg="mod topLvl">
          <ac:chgData name="Ayush Patel" userId="dbda0d76dd413c42" providerId="LiveId" clId="{790DF272-03A6-4ADC-86F9-985D27C016CE}" dt="2024-08-09T17:02:26.972" v="6180" actId="165"/>
          <ac:spMkLst>
            <pc:docMk/>
            <pc:sldMk cId="2338882383" sldId="265"/>
            <ac:spMk id="155" creationId="{26FDC1D3-A7C6-A0E9-368F-D618CF4771B9}"/>
          </ac:spMkLst>
        </pc:spChg>
        <pc:spChg chg="mod topLvl">
          <ac:chgData name="Ayush Patel" userId="dbda0d76dd413c42" providerId="LiveId" clId="{790DF272-03A6-4ADC-86F9-985D27C016CE}" dt="2024-08-09T17:02:23.782" v="6179" actId="165"/>
          <ac:spMkLst>
            <pc:docMk/>
            <pc:sldMk cId="2338882383" sldId="265"/>
            <ac:spMk id="156" creationId="{7BFAE87F-50C1-91CD-29A9-A1BF60426BB8}"/>
          </ac:spMkLst>
        </pc:spChg>
        <pc:spChg chg="mod topLvl">
          <ac:chgData name="Ayush Patel" userId="dbda0d76dd413c42" providerId="LiveId" clId="{790DF272-03A6-4ADC-86F9-985D27C016CE}" dt="2024-08-09T17:02:23.782" v="6179" actId="165"/>
          <ac:spMkLst>
            <pc:docMk/>
            <pc:sldMk cId="2338882383" sldId="265"/>
            <ac:spMk id="157" creationId="{D2607E34-326E-B7E0-586F-5B7528C7EA55}"/>
          </ac:spMkLst>
        </pc:spChg>
        <pc:spChg chg="mod topLvl">
          <ac:chgData name="Ayush Patel" userId="dbda0d76dd413c42" providerId="LiveId" clId="{790DF272-03A6-4ADC-86F9-985D27C016CE}" dt="2024-08-09T17:02:23.782" v="6179" actId="165"/>
          <ac:spMkLst>
            <pc:docMk/>
            <pc:sldMk cId="2338882383" sldId="265"/>
            <ac:spMk id="158" creationId="{3702E16D-F003-E033-B1AB-88C7829958DD}"/>
          </ac:spMkLst>
        </pc:spChg>
        <pc:spChg chg="mod topLvl">
          <ac:chgData name="Ayush Patel" userId="dbda0d76dd413c42" providerId="LiveId" clId="{790DF272-03A6-4ADC-86F9-985D27C016CE}" dt="2024-08-09T17:02:23.782" v="6179" actId="165"/>
          <ac:spMkLst>
            <pc:docMk/>
            <pc:sldMk cId="2338882383" sldId="265"/>
            <ac:spMk id="159" creationId="{BFD2635D-7AF6-EA7E-BF48-0B4E94527EB5}"/>
          </ac:spMkLst>
        </pc:spChg>
        <pc:spChg chg="mod topLvl">
          <ac:chgData name="Ayush Patel" userId="dbda0d76dd413c42" providerId="LiveId" clId="{790DF272-03A6-4ADC-86F9-985D27C016CE}" dt="2024-08-09T17:02:19.625" v="6178" actId="165"/>
          <ac:spMkLst>
            <pc:docMk/>
            <pc:sldMk cId="2338882383" sldId="265"/>
            <ac:spMk id="160" creationId="{BE0E0C9D-97A4-32E3-74D8-3DD127EB4CCF}"/>
          </ac:spMkLst>
        </pc:spChg>
        <pc:spChg chg="mod topLvl">
          <ac:chgData name="Ayush Patel" userId="dbda0d76dd413c42" providerId="LiveId" clId="{790DF272-03A6-4ADC-86F9-985D27C016CE}" dt="2024-08-09T17:02:19.625" v="6178" actId="165"/>
          <ac:spMkLst>
            <pc:docMk/>
            <pc:sldMk cId="2338882383" sldId="265"/>
            <ac:spMk id="161" creationId="{8CEE7B7C-41F2-30AE-E92E-F2594DDC271A}"/>
          </ac:spMkLst>
        </pc:spChg>
        <pc:spChg chg="mod topLvl">
          <ac:chgData name="Ayush Patel" userId="dbda0d76dd413c42" providerId="LiveId" clId="{790DF272-03A6-4ADC-86F9-985D27C016CE}" dt="2024-08-09T17:02:19.625" v="6178" actId="165"/>
          <ac:spMkLst>
            <pc:docMk/>
            <pc:sldMk cId="2338882383" sldId="265"/>
            <ac:spMk id="162" creationId="{827CAB65-1974-A395-B954-2173A0B1C6DA}"/>
          </ac:spMkLst>
        </pc:spChg>
        <pc:spChg chg="mod topLvl">
          <ac:chgData name="Ayush Patel" userId="dbda0d76dd413c42" providerId="LiveId" clId="{790DF272-03A6-4ADC-86F9-985D27C016CE}" dt="2024-08-09T17:02:19.625" v="6178" actId="165"/>
          <ac:spMkLst>
            <pc:docMk/>
            <pc:sldMk cId="2338882383" sldId="265"/>
            <ac:spMk id="163" creationId="{399ACE58-A153-9AB5-CBB3-2FC0FC6E25F8}"/>
          </ac:spMkLst>
        </pc:spChg>
        <pc:spChg chg="mod topLvl">
          <ac:chgData name="Ayush Patel" userId="dbda0d76dd413c42" providerId="LiveId" clId="{790DF272-03A6-4ADC-86F9-985D27C016CE}" dt="2024-08-09T17:02:14.339" v="6177" actId="165"/>
          <ac:spMkLst>
            <pc:docMk/>
            <pc:sldMk cId="2338882383" sldId="265"/>
            <ac:spMk id="164" creationId="{D6B56220-6BCF-23DC-4BAF-8A1EF636502D}"/>
          </ac:spMkLst>
        </pc:spChg>
        <pc:spChg chg="mod topLvl">
          <ac:chgData name="Ayush Patel" userId="dbda0d76dd413c42" providerId="LiveId" clId="{790DF272-03A6-4ADC-86F9-985D27C016CE}" dt="2024-08-09T17:02:14.339" v="6177" actId="165"/>
          <ac:spMkLst>
            <pc:docMk/>
            <pc:sldMk cId="2338882383" sldId="265"/>
            <ac:spMk id="165" creationId="{64BC3EF6-851E-B72E-54C8-447B7B952089}"/>
          </ac:spMkLst>
        </pc:spChg>
        <pc:spChg chg="mod topLvl">
          <ac:chgData name="Ayush Patel" userId="dbda0d76dd413c42" providerId="LiveId" clId="{790DF272-03A6-4ADC-86F9-985D27C016CE}" dt="2024-08-09T17:02:14.339" v="6177" actId="165"/>
          <ac:spMkLst>
            <pc:docMk/>
            <pc:sldMk cId="2338882383" sldId="265"/>
            <ac:spMk id="166" creationId="{18718419-1C9B-8EDD-6D01-CDA906BF6200}"/>
          </ac:spMkLst>
        </pc:spChg>
        <pc:spChg chg="mod topLvl">
          <ac:chgData name="Ayush Patel" userId="dbda0d76dd413c42" providerId="LiveId" clId="{790DF272-03A6-4ADC-86F9-985D27C016CE}" dt="2024-08-09T17:02:14.339" v="6177" actId="165"/>
          <ac:spMkLst>
            <pc:docMk/>
            <pc:sldMk cId="2338882383" sldId="265"/>
            <ac:spMk id="167" creationId="{C716958A-F8FD-9138-A540-DF1A85E55AD4}"/>
          </ac:spMkLst>
        </pc:spChg>
        <pc:spChg chg="mod topLvl">
          <ac:chgData name="Ayush Patel" userId="dbda0d76dd413c42" providerId="LiveId" clId="{790DF272-03A6-4ADC-86F9-985D27C016CE}" dt="2024-08-09T17:02:10.609" v="6176" actId="165"/>
          <ac:spMkLst>
            <pc:docMk/>
            <pc:sldMk cId="2338882383" sldId="265"/>
            <ac:spMk id="168" creationId="{4C4159D5-2DBB-4BA3-A3E6-6E848F3BD2CF}"/>
          </ac:spMkLst>
        </pc:spChg>
        <pc:spChg chg="mod topLvl">
          <ac:chgData name="Ayush Patel" userId="dbda0d76dd413c42" providerId="LiveId" clId="{790DF272-03A6-4ADC-86F9-985D27C016CE}" dt="2024-08-09T17:02:10.609" v="6176" actId="165"/>
          <ac:spMkLst>
            <pc:docMk/>
            <pc:sldMk cId="2338882383" sldId="265"/>
            <ac:spMk id="169" creationId="{77F1F9B5-5BDF-A0E4-E577-3A83EA98DA87}"/>
          </ac:spMkLst>
        </pc:spChg>
        <pc:spChg chg="mod topLvl">
          <ac:chgData name="Ayush Patel" userId="dbda0d76dd413c42" providerId="LiveId" clId="{790DF272-03A6-4ADC-86F9-985D27C016CE}" dt="2024-08-09T17:02:10.609" v="6176" actId="165"/>
          <ac:spMkLst>
            <pc:docMk/>
            <pc:sldMk cId="2338882383" sldId="265"/>
            <ac:spMk id="170" creationId="{D31627F7-95A8-59FB-C51F-63CCB83643FF}"/>
          </ac:spMkLst>
        </pc:spChg>
        <pc:spChg chg="mod topLvl">
          <ac:chgData name="Ayush Patel" userId="dbda0d76dd413c42" providerId="LiveId" clId="{790DF272-03A6-4ADC-86F9-985D27C016CE}" dt="2024-08-09T17:02:10.609" v="6176" actId="165"/>
          <ac:spMkLst>
            <pc:docMk/>
            <pc:sldMk cId="2338882383" sldId="265"/>
            <ac:spMk id="171" creationId="{7F5B76FA-CE48-0958-4B68-99A0D30EC5A7}"/>
          </ac:spMkLst>
        </pc:spChg>
        <pc:grpChg chg="del">
          <ac:chgData name="Ayush Patel" userId="dbda0d76dd413c42" providerId="LiveId" clId="{790DF272-03A6-4ADC-86F9-985D27C016CE}" dt="2024-08-09T16:48:53.020" v="6059" actId="478"/>
          <ac:grpSpMkLst>
            <pc:docMk/>
            <pc:sldMk cId="2338882383" sldId="265"/>
            <ac:grpSpMk id="2" creationId="{9DDB90D3-06DE-5F0E-01BF-54D74E7F67C4}"/>
          </ac:grpSpMkLst>
        </pc:grpChg>
        <pc:grpChg chg="del">
          <ac:chgData name="Ayush Patel" userId="dbda0d76dd413c42" providerId="LiveId" clId="{790DF272-03A6-4ADC-86F9-985D27C016CE}" dt="2024-08-09T16:48:53.020" v="6059" actId="478"/>
          <ac:grpSpMkLst>
            <pc:docMk/>
            <pc:sldMk cId="2338882383" sldId="265"/>
            <ac:grpSpMk id="11" creationId="{7687E8AF-60F3-EC01-BDDD-2FE8160222E9}"/>
          </ac:grpSpMkLst>
        </pc:grpChg>
        <pc:grpChg chg="add del mod">
          <ac:chgData name="Ayush Patel" userId="dbda0d76dd413c42" providerId="LiveId" clId="{790DF272-03A6-4ADC-86F9-985D27C016CE}" dt="2024-08-08T08:42:13.288" v="796" actId="165"/>
          <ac:grpSpMkLst>
            <pc:docMk/>
            <pc:sldMk cId="2338882383" sldId="265"/>
            <ac:grpSpMk id="18" creationId="{968784B5-121C-C92D-63C0-A248F8866728}"/>
          </ac:grpSpMkLst>
        </pc:grpChg>
        <pc:grpChg chg="del">
          <ac:chgData name="Ayush Patel" userId="dbda0d76dd413c42" providerId="LiveId" clId="{790DF272-03A6-4ADC-86F9-985D27C016CE}" dt="2024-08-09T16:48:53.020" v="6059" actId="478"/>
          <ac:grpSpMkLst>
            <pc:docMk/>
            <pc:sldMk cId="2338882383" sldId="265"/>
            <ac:grpSpMk id="22" creationId="{45CB89CA-D086-C8E9-FBC3-BC4DDF5AFB54}"/>
          </ac:grpSpMkLst>
        </pc:grpChg>
        <pc:grpChg chg="del">
          <ac:chgData name="Ayush Patel" userId="dbda0d76dd413c42" providerId="LiveId" clId="{790DF272-03A6-4ADC-86F9-985D27C016CE}" dt="2024-08-09T16:48:53.020" v="6059" actId="478"/>
          <ac:grpSpMkLst>
            <pc:docMk/>
            <pc:sldMk cId="2338882383" sldId="265"/>
            <ac:grpSpMk id="27" creationId="{1B9D77B2-11F5-3939-9248-71EDD3BC34E1}"/>
          </ac:grpSpMkLst>
        </pc:grpChg>
        <pc:grpChg chg="del">
          <ac:chgData name="Ayush Patel" userId="dbda0d76dd413c42" providerId="LiveId" clId="{790DF272-03A6-4ADC-86F9-985D27C016CE}" dt="2024-08-09T16:48:53.020" v="6059" actId="478"/>
          <ac:grpSpMkLst>
            <pc:docMk/>
            <pc:sldMk cId="2338882383" sldId="265"/>
            <ac:grpSpMk id="32" creationId="{33F51B5C-109B-0972-8194-99F330B232C4}"/>
          </ac:grpSpMkLst>
        </pc:grpChg>
        <pc:grpChg chg="add mod">
          <ac:chgData name="Ayush Patel" userId="dbda0d76dd413c42" providerId="LiveId" clId="{790DF272-03A6-4ADC-86F9-985D27C016CE}" dt="2024-08-09T16:49:50.656" v="6067" actId="1076"/>
          <ac:grpSpMkLst>
            <pc:docMk/>
            <pc:sldMk cId="2338882383" sldId="265"/>
            <ac:grpSpMk id="43" creationId="{6CD95098-4A21-8812-F32C-AFC91448FF3D}"/>
          </ac:grpSpMkLst>
        </pc:grpChg>
        <pc:grpChg chg="mod">
          <ac:chgData name="Ayush Patel" userId="dbda0d76dd413c42" providerId="LiveId" clId="{790DF272-03A6-4ADC-86F9-985D27C016CE}" dt="2024-08-09T16:49:17.468" v="6061"/>
          <ac:grpSpMkLst>
            <pc:docMk/>
            <pc:sldMk cId="2338882383" sldId="265"/>
            <ac:grpSpMk id="44" creationId="{C771A188-1A16-2A4A-C321-5E093C747DFA}"/>
          </ac:grpSpMkLst>
        </pc:grpChg>
        <pc:grpChg chg="mod">
          <ac:chgData name="Ayush Patel" userId="dbda0d76dd413c42" providerId="LiveId" clId="{790DF272-03A6-4ADC-86F9-985D27C016CE}" dt="2024-08-09T16:49:17.468" v="6061"/>
          <ac:grpSpMkLst>
            <pc:docMk/>
            <pc:sldMk cId="2338882383" sldId="265"/>
            <ac:grpSpMk id="45" creationId="{EDFE7E66-A6FB-CCCA-15F1-D8E2B43FE7E1}"/>
          </ac:grpSpMkLst>
        </pc:grpChg>
        <pc:grpChg chg="mod">
          <ac:chgData name="Ayush Patel" userId="dbda0d76dd413c42" providerId="LiveId" clId="{790DF272-03A6-4ADC-86F9-985D27C016CE}" dt="2024-08-09T16:49:17.468" v="6061"/>
          <ac:grpSpMkLst>
            <pc:docMk/>
            <pc:sldMk cId="2338882383" sldId="265"/>
            <ac:grpSpMk id="46" creationId="{54ACFB75-7937-4E80-EE67-BAC53BC99000}"/>
          </ac:grpSpMkLst>
        </pc:grpChg>
        <pc:grpChg chg="mod">
          <ac:chgData name="Ayush Patel" userId="dbda0d76dd413c42" providerId="LiveId" clId="{790DF272-03A6-4ADC-86F9-985D27C016CE}" dt="2024-08-09T16:49:17.468" v="6061"/>
          <ac:grpSpMkLst>
            <pc:docMk/>
            <pc:sldMk cId="2338882383" sldId="265"/>
            <ac:grpSpMk id="47" creationId="{78CDA1D2-5B20-0933-6303-E7EDD2581C62}"/>
          </ac:grpSpMkLst>
        </pc:grpChg>
        <pc:grpChg chg="mod">
          <ac:chgData name="Ayush Patel" userId="dbda0d76dd413c42" providerId="LiveId" clId="{790DF272-03A6-4ADC-86F9-985D27C016CE}" dt="2024-08-09T16:49:17.468" v="6061"/>
          <ac:grpSpMkLst>
            <pc:docMk/>
            <pc:sldMk cId="2338882383" sldId="265"/>
            <ac:grpSpMk id="49" creationId="{1DE31C9A-C8A1-E02D-9A13-1C3F29DF843A}"/>
          </ac:grpSpMkLst>
        </pc:grpChg>
        <pc:grpChg chg="add mod">
          <ac:chgData name="Ayush Patel" userId="dbda0d76dd413c42" providerId="LiveId" clId="{790DF272-03A6-4ADC-86F9-985D27C016CE}" dt="2024-08-09T16:49:21.951" v="6063" actId="571"/>
          <ac:grpSpMkLst>
            <pc:docMk/>
            <pc:sldMk cId="2338882383" sldId="265"/>
            <ac:grpSpMk id="75" creationId="{AD9ABD18-6D89-347A-C6A3-2C109C980C87}"/>
          </ac:grpSpMkLst>
        </pc:grpChg>
        <pc:grpChg chg="mod">
          <ac:chgData name="Ayush Patel" userId="dbda0d76dd413c42" providerId="LiveId" clId="{790DF272-03A6-4ADC-86F9-985D27C016CE}" dt="2024-08-09T16:49:21.951" v="6063" actId="571"/>
          <ac:grpSpMkLst>
            <pc:docMk/>
            <pc:sldMk cId="2338882383" sldId="265"/>
            <ac:grpSpMk id="76" creationId="{B08C0101-2AB8-CB83-B4F3-AFD2532BFEB1}"/>
          </ac:grpSpMkLst>
        </pc:grpChg>
        <pc:grpChg chg="mod">
          <ac:chgData name="Ayush Patel" userId="dbda0d76dd413c42" providerId="LiveId" clId="{790DF272-03A6-4ADC-86F9-985D27C016CE}" dt="2024-08-09T16:49:21.951" v="6063" actId="571"/>
          <ac:grpSpMkLst>
            <pc:docMk/>
            <pc:sldMk cId="2338882383" sldId="265"/>
            <ac:grpSpMk id="77" creationId="{B2FDDA14-9912-B5D3-323E-C3DCEE4F0866}"/>
          </ac:grpSpMkLst>
        </pc:grpChg>
        <pc:grpChg chg="mod">
          <ac:chgData name="Ayush Patel" userId="dbda0d76dd413c42" providerId="LiveId" clId="{790DF272-03A6-4ADC-86F9-985D27C016CE}" dt="2024-08-09T16:49:21.951" v="6063" actId="571"/>
          <ac:grpSpMkLst>
            <pc:docMk/>
            <pc:sldMk cId="2338882383" sldId="265"/>
            <ac:grpSpMk id="78" creationId="{B9FEE471-0F26-A340-3F32-182BBF9591F7}"/>
          </ac:grpSpMkLst>
        </pc:grpChg>
        <pc:grpChg chg="mod">
          <ac:chgData name="Ayush Patel" userId="dbda0d76dd413c42" providerId="LiveId" clId="{790DF272-03A6-4ADC-86F9-985D27C016CE}" dt="2024-08-09T16:49:21.951" v="6063" actId="571"/>
          <ac:grpSpMkLst>
            <pc:docMk/>
            <pc:sldMk cId="2338882383" sldId="265"/>
            <ac:grpSpMk id="79" creationId="{DACD56B1-49E8-0D3D-1A15-953492EECD5E}"/>
          </ac:grpSpMkLst>
        </pc:grpChg>
        <pc:grpChg chg="mod">
          <ac:chgData name="Ayush Patel" userId="dbda0d76dd413c42" providerId="LiveId" clId="{790DF272-03A6-4ADC-86F9-985D27C016CE}" dt="2024-08-09T16:49:21.951" v="6063" actId="571"/>
          <ac:grpSpMkLst>
            <pc:docMk/>
            <pc:sldMk cId="2338882383" sldId="265"/>
            <ac:grpSpMk id="80" creationId="{DA649D4C-DBDD-1249-5191-9BF22352596A}"/>
          </ac:grpSpMkLst>
        </pc:grpChg>
        <pc:grpChg chg="add mod">
          <ac:chgData name="Ayush Patel" userId="dbda0d76dd413c42" providerId="LiveId" clId="{790DF272-03A6-4ADC-86F9-985D27C016CE}" dt="2024-08-09T16:50:25.643" v="6072"/>
          <ac:grpSpMkLst>
            <pc:docMk/>
            <pc:sldMk cId="2338882383" sldId="265"/>
            <ac:grpSpMk id="106" creationId="{EAE353DA-D0B9-FDA3-77F2-8F303B98271E}"/>
          </ac:grpSpMkLst>
        </pc:grpChg>
        <pc:grpChg chg="mod">
          <ac:chgData name="Ayush Patel" userId="dbda0d76dd413c42" providerId="LiveId" clId="{790DF272-03A6-4ADC-86F9-985D27C016CE}" dt="2024-08-09T16:50:25.643" v="6072"/>
          <ac:grpSpMkLst>
            <pc:docMk/>
            <pc:sldMk cId="2338882383" sldId="265"/>
            <ac:grpSpMk id="107" creationId="{D377C9A6-0A70-E13E-6B92-3C55960FE1C6}"/>
          </ac:grpSpMkLst>
        </pc:grpChg>
        <pc:grpChg chg="mod">
          <ac:chgData name="Ayush Patel" userId="dbda0d76dd413c42" providerId="LiveId" clId="{790DF272-03A6-4ADC-86F9-985D27C016CE}" dt="2024-08-09T16:50:25.643" v="6072"/>
          <ac:grpSpMkLst>
            <pc:docMk/>
            <pc:sldMk cId="2338882383" sldId="265"/>
            <ac:grpSpMk id="108" creationId="{9D32C4DC-7082-328F-FD18-ABB3D362DEB8}"/>
          </ac:grpSpMkLst>
        </pc:grpChg>
        <pc:grpChg chg="mod">
          <ac:chgData name="Ayush Patel" userId="dbda0d76dd413c42" providerId="LiveId" clId="{790DF272-03A6-4ADC-86F9-985D27C016CE}" dt="2024-08-09T16:50:25.643" v="6072"/>
          <ac:grpSpMkLst>
            <pc:docMk/>
            <pc:sldMk cId="2338882383" sldId="265"/>
            <ac:grpSpMk id="109" creationId="{A731EEF2-0888-C07E-FED0-CA6D01E7C5DE}"/>
          </ac:grpSpMkLst>
        </pc:grpChg>
        <pc:grpChg chg="mod">
          <ac:chgData name="Ayush Patel" userId="dbda0d76dd413c42" providerId="LiveId" clId="{790DF272-03A6-4ADC-86F9-985D27C016CE}" dt="2024-08-09T16:50:25.643" v="6072"/>
          <ac:grpSpMkLst>
            <pc:docMk/>
            <pc:sldMk cId="2338882383" sldId="265"/>
            <ac:grpSpMk id="110" creationId="{FD84E6F7-081A-75CC-6837-C22873C52F39}"/>
          </ac:grpSpMkLst>
        </pc:grpChg>
        <pc:grpChg chg="mod">
          <ac:chgData name="Ayush Patel" userId="dbda0d76dd413c42" providerId="LiveId" clId="{790DF272-03A6-4ADC-86F9-985D27C016CE}" dt="2024-08-09T16:50:25.643" v="6072"/>
          <ac:grpSpMkLst>
            <pc:docMk/>
            <pc:sldMk cId="2338882383" sldId="265"/>
            <ac:grpSpMk id="111" creationId="{9EDE6F65-2FC2-7789-6B57-9A55A2FF795E}"/>
          </ac:grpSpMkLst>
        </pc:grpChg>
        <pc:grpChg chg="add del mod">
          <ac:chgData name="Ayush Patel" userId="dbda0d76dd413c42" providerId="LiveId" clId="{790DF272-03A6-4ADC-86F9-985D27C016CE}" dt="2024-08-09T16:51:59.194" v="6082" actId="165"/>
          <ac:grpSpMkLst>
            <pc:docMk/>
            <pc:sldMk cId="2338882383" sldId="265"/>
            <ac:grpSpMk id="137" creationId="{E3C90F16-F403-E5C5-CE0B-630B150A39E1}"/>
          </ac:grpSpMkLst>
        </pc:grpChg>
        <pc:grpChg chg="del mod topLvl">
          <ac:chgData name="Ayush Patel" userId="dbda0d76dd413c42" providerId="LiveId" clId="{790DF272-03A6-4ADC-86F9-985D27C016CE}" dt="2024-08-09T17:02:10.609" v="6176" actId="165"/>
          <ac:grpSpMkLst>
            <pc:docMk/>
            <pc:sldMk cId="2338882383" sldId="265"/>
            <ac:grpSpMk id="138" creationId="{47BEF63B-4B4F-92B5-7F11-AFE149CF80F2}"/>
          </ac:grpSpMkLst>
        </pc:grpChg>
        <pc:grpChg chg="del mod topLvl">
          <ac:chgData name="Ayush Patel" userId="dbda0d76dd413c42" providerId="LiveId" clId="{790DF272-03A6-4ADC-86F9-985D27C016CE}" dt="2024-08-09T17:02:14.339" v="6177" actId="165"/>
          <ac:grpSpMkLst>
            <pc:docMk/>
            <pc:sldMk cId="2338882383" sldId="265"/>
            <ac:grpSpMk id="139" creationId="{DEECCAAC-A4A6-69BB-B6AF-A370951FC143}"/>
          </ac:grpSpMkLst>
        </pc:grpChg>
        <pc:grpChg chg="del mod topLvl">
          <ac:chgData name="Ayush Patel" userId="dbda0d76dd413c42" providerId="LiveId" clId="{790DF272-03A6-4ADC-86F9-985D27C016CE}" dt="2024-08-09T17:02:19.625" v="6178" actId="165"/>
          <ac:grpSpMkLst>
            <pc:docMk/>
            <pc:sldMk cId="2338882383" sldId="265"/>
            <ac:grpSpMk id="140" creationId="{3612114C-A980-216E-4706-6A18D4BA3B29}"/>
          </ac:grpSpMkLst>
        </pc:grpChg>
        <pc:grpChg chg="del mod topLvl">
          <ac:chgData name="Ayush Patel" userId="dbda0d76dd413c42" providerId="LiveId" clId="{790DF272-03A6-4ADC-86F9-985D27C016CE}" dt="2024-08-09T17:02:23.782" v="6179" actId="165"/>
          <ac:grpSpMkLst>
            <pc:docMk/>
            <pc:sldMk cId="2338882383" sldId="265"/>
            <ac:grpSpMk id="141" creationId="{9D1494A8-B402-EDD7-DF8D-9AFB7A7ACEE2}"/>
          </ac:grpSpMkLst>
        </pc:grpChg>
        <pc:grpChg chg="del mod topLvl">
          <ac:chgData name="Ayush Patel" userId="dbda0d76dd413c42" providerId="LiveId" clId="{790DF272-03A6-4ADC-86F9-985D27C016CE}" dt="2024-08-09T17:02:26.972" v="6180" actId="165"/>
          <ac:grpSpMkLst>
            <pc:docMk/>
            <pc:sldMk cId="2338882383" sldId="265"/>
            <ac:grpSpMk id="142" creationId="{C30C278A-5939-C480-EE61-3D5D37697117}"/>
          </ac:grpSpMkLst>
        </pc:grpChg>
        <pc:graphicFrameChg chg="add del mod modGraphic">
          <ac:chgData name="Ayush Patel" userId="dbda0d76dd413c42" providerId="LiveId" clId="{790DF272-03A6-4ADC-86F9-985D27C016CE}" dt="2024-08-09T03:16:59.672" v="3663" actId="478"/>
          <ac:graphicFrameMkLst>
            <pc:docMk/>
            <pc:sldMk cId="2338882383" sldId="265"/>
            <ac:graphicFrameMk id="31" creationId="{E70FF06D-975D-2437-F07D-35C6A45262F7}"/>
          </ac:graphicFrameMkLst>
        </pc:graphicFrameChg>
        <pc:graphicFrameChg chg="add del mod">
          <ac:chgData name="Ayush Patel" userId="dbda0d76dd413c42" providerId="LiveId" clId="{790DF272-03A6-4ADC-86F9-985D27C016CE}" dt="2024-08-09T03:17:08.054" v="3664" actId="478"/>
          <ac:graphicFrameMkLst>
            <pc:docMk/>
            <pc:sldMk cId="2338882383" sldId="265"/>
            <ac:graphicFrameMk id="32" creationId="{9A1A0784-D9EA-4E95-8DF1-5056342049EF}"/>
          </ac:graphicFrameMkLst>
        </pc:graphicFrameChg>
        <pc:picChg chg="del mod">
          <ac:chgData name="Ayush Patel" userId="dbda0d76dd413c42" providerId="LiveId" clId="{790DF272-03A6-4ADC-86F9-985D27C016CE}" dt="2024-08-08T08:41:03.866" v="784" actId="478"/>
          <ac:picMkLst>
            <pc:docMk/>
            <pc:sldMk cId="2338882383" sldId="265"/>
            <ac:picMk id="2" creationId="{76909758-2A4A-EF73-561A-19CEE169CED2}"/>
          </ac:picMkLst>
        </pc:picChg>
        <pc:picChg chg="del mod">
          <ac:chgData name="Ayush Patel" userId="dbda0d76dd413c42" providerId="LiveId" clId="{790DF272-03A6-4ADC-86F9-985D27C016CE}" dt="2024-08-08T08:41:03.866" v="784" actId="478"/>
          <ac:picMkLst>
            <pc:docMk/>
            <pc:sldMk cId="2338882383" sldId="265"/>
            <ac:picMk id="3" creationId="{73F5366E-D6F8-2453-9723-C26CF22363E4}"/>
          </ac:picMkLst>
        </pc:picChg>
        <pc:picChg chg="del mod">
          <ac:chgData name="Ayush Patel" userId="dbda0d76dd413c42" providerId="LiveId" clId="{790DF272-03A6-4ADC-86F9-985D27C016CE}" dt="2024-08-08T08:41:03.866" v="784" actId="478"/>
          <ac:picMkLst>
            <pc:docMk/>
            <pc:sldMk cId="2338882383" sldId="265"/>
            <ac:picMk id="5" creationId="{F1F8B82E-BC3D-D378-E6F4-DD42F9DC7E58}"/>
          </ac:picMkLst>
        </pc:picChg>
        <pc:picChg chg="del mod">
          <ac:chgData name="Ayush Patel" userId="dbda0d76dd413c42" providerId="LiveId" clId="{790DF272-03A6-4ADC-86F9-985D27C016CE}" dt="2024-08-08T08:41:03.866" v="784" actId="478"/>
          <ac:picMkLst>
            <pc:docMk/>
            <pc:sldMk cId="2338882383" sldId="265"/>
            <ac:picMk id="6" creationId="{50EEA958-C355-116F-5C98-7E659CF29633}"/>
          </ac:picMkLst>
        </pc:picChg>
        <pc:picChg chg="del mod">
          <ac:chgData name="Ayush Patel" userId="dbda0d76dd413c42" providerId="LiveId" clId="{790DF272-03A6-4ADC-86F9-985D27C016CE}" dt="2024-08-08T08:41:03.866" v="784" actId="478"/>
          <ac:picMkLst>
            <pc:docMk/>
            <pc:sldMk cId="2338882383" sldId="265"/>
            <ac:picMk id="8" creationId="{7F0B80E9-9850-43D6-722B-694056909DE7}"/>
          </ac:picMkLst>
        </pc:picChg>
        <pc:picChg chg="del">
          <ac:chgData name="Ayush Patel" userId="dbda0d76dd413c42" providerId="LiveId" clId="{790DF272-03A6-4ADC-86F9-985D27C016CE}" dt="2024-08-08T08:41:03.866" v="784" actId="478"/>
          <ac:picMkLst>
            <pc:docMk/>
            <pc:sldMk cId="2338882383" sldId="265"/>
            <ac:picMk id="9" creationId="{E6BA915C-71E0-2A1F-BB05-2E0FF7EC9B09}"/>
          </ac:picMkLst>
        </pc:picChg>
        <pc:picChg chg="add mod topLvl">
          <ac:chgData name="Ayush Patel" userId="dbda0d76dd413c42" providerId="LiveId" clId="{790DF272-03A6-4ADC-86F9-985D27C016CE}" dt="2024-08-08T08:42:13.288" v="796" actId="165"/>
          <ac:picMkLst>
            <pc:docMk/>
            <pc:sldMk cId="2338882383" sldId="265"/>
            <ac:picMk id="10" creationId="{9F35FC43-5923-BEAB-5D3B-960322BCB08F}"/>
          </ac:picMkLst>
        </pc:picChg>
        <pc:picChg chg="del mod">
          <ac:chgData name="Ayush Patel" userId="dbda0d76dd413c42" providerId="LiveId" clId="{790DF272-03A6-4ADC-86F9-985D27C016CE}" dt="2024-08-08T08:41:03.866" v="784" actId="478"/>
          <ac:picMkLst>
            <pc:docMk/>
            <pc:sldMk cId="2338882383" sldId="265"/>
            <ac:picMk id="11" creationId="{DFEE8AA0-1116-1F81-5304-BDE7095F6CA1}"/>
          </ac:picMkLst>
        </pc:picChg>
        <pc:picChg chg="add mod topLvl">
          <ac:chgData name="Ayush Patel" userId="dbda0d76dd413c42" providerId="LiveId" clId="{790DF272-03A6-4ADC-86F9-985D27C016CE}" dt="2024-08-08T08:42:13.288" v="796" actId="165"/>
          <ac:picMkLst>
            <pc:docMk/>
            <pc:sldMk cId="2338882383" sldId="265"/>
            <ac:picMk id="12" creationId="{2187AE7C-4B28-C46A-7D9A-78EEC621AB7D}"/>
          </ac:picMkLst>
        </pc:picChg>
        <pc:picChg chg="add mod topLvl">
          <ac:chgData name="Ayush Patel" userId="dbda0d76dd413c42" providerId="LiveId" clId="{790DF272-03A6-4ADC-86F9-985D27C016CE}" dt="2024-08-08T08:42:13.288" v="796" actId="165"/>
          <ac:picMkLst>
            <pc:docMk/>
            <pc:sldMk cId="2338882383" sldId="265"/>
            <ac:picMk id="13" creationId="{8D0B927B-1568-5D4F-F805-664419493E2E}"/>
          </ac:picMkLst>
        </pc:picChg>
        <pc:picChg chg="add mod topLvl">
          <ac:chgData name="Ayush Patel" userId="dbda0d76dd413c42" providerId="LiveId" clId="{790DF272-03A6-4ADC-86F9-985D27C016CE}" dt="2024-08-08T08:42:13.288" v="796" actId="165"/>
          <ac:picMkLst>
            <pc:docMk/>
            <pc:sldMk cId="2338882383" sldId="265"/>
            <ac:picMk id="14" creationId="{D47CC36D-ED12-C681-4C6F-46053076F5C2}"/>
          </ac:picMkLst>
        </pc:picChg>
        <pc:picChg chg="add mod topLvl">
          <ac:chgData name="Ayush Patel" userId="dbda0d76dd413c42" providerId="LiveId" clId="{790DF272-03A6-4ADC-86F9-985D27C016CE}" dt="2024-08-08T08:42:13.288" v="796" actId="165"/>
          <ac:picMkLst>
            <pc:docMk/>
            <pc:sldMk cId="2338882383" sldId="265"/>
            <ac:picMk id="15" creationId="{DBF9621B-9324-F62D-BB42-47537CDBDEE1}"/>
          </ac:picMkLst>
        </pc:picChg>
        <pc:picChg chg="add mod topLvl">
          <ac:chgData name="Ayush Patel" userId="dbda0d76dd413c42" providerId="LiveId" clId="{790DF272-03A6-4ADC-86F9-985D27C016CE}" dt="2024-08-08T08:42:19.801" v="798" actId="1076"/>
          <ac:picMkLst>
            <pc:docMk/>
            <pc:sldMk cId="2338882383" sldId="265"/>
            <ac:picMk id="16" creationId="{A6575F13-29DB-4E1C-520A-02424FED2DE9}"/>
          </ac:picMkLst>
        </pc:picChg>
        <pc:picChg chg="add mod topLvl">
          <ac:chgData name="Ayush Patel" userId="dbda0d76dd413c42" providerId="LiveId" clId="{790DF272-03A6-4ADC-86F9-985D27C016CE}" dt="2024-08-08T08:42:13.288" v="796" actId="165"/>
          <ac:picMkLst>
            <pc:docMk/>
            <pc:sldMk cId="2338882383" sldId="265"/>
            <ac:picMk id="17" creationId="{680B46BE-4A0B-EFDE-5DE8-64C5EDE9186A}"/>
          </ac:picMkLst>
        </pc:picChg>
        <pc:picChg chg="add mod">
          <ac:chgData name="Ayush Patel" userId="dbda0d76dd413c42" providerId="LiveId" clId="{790DF272-03A6-4ADC-86F9-985D27C016CE}" dt="2024-08-08T10:35:58.875" v="1597"/>
          <ac:picMkLst>
            <pc:docMk/>
            <pc:sldMk cId="2338882383" sldId="265"/>
            <ac:picMk id="19" creationId="{5F3B994A-0716-028E-3485-6DCF7CE62C5A}"/>
          </ac:picMkLst>
        </pc:picChg>
        <pc:picChg chg="add mod">
          <ac:chgData name="Ayush Patel" userId="dbda0d76dd413c42" providerId="LiveId" clId="{790DF272-03A6-4ADC-86F9-985D27C016CE}" dt="2024-08-08T10:36:25.811" v="1602" actId="1076"/>
          <ac:picMkLst>
            <pc:docMk/>
            <pc:sldMk cId="2338882383" sldId="265"/>
            <ac:picMk id="23" creationId="{EC6F65F1-6981-A11B-1524-36CCD01395DA}"/>
          </ac:picMkLst>
        </pc:picChg>
        <pc:picChg chg="add del mod">
          <ac:chgData name="Ayush Patel" userId="dbda0d76dd413c42" providerId="LiveId" clId="{790DF272-03A6-4ADC-86F9-985D27C016CE}" dt="2024-08-08T11:47:44.425" v="1804" actId="478"/>
          <ac:picMkLst>
            <pc:docMk/>
            <pc:sldMk cId="2338882383" sldId="265"/>
            <ac:picMk id="27" creationId="{B502DE83-AE21-074E-E355-DD07379D8A3D}"/>
          </ac:picMkLst>
        </pc:picChg>
        <pc:picChg chg="add del">
          <ac:chgData name="Ayush Patel" userId="dbda0d76dd413c42" providerId="LiveId" clId="{790DF272-03A6-4ADC-86F9-985D27C016CE}" dt="2024-08-09T16:50:19.865" v="6071" actId="478"/>
          <ac:picMkLst>
            <pc:docMk/>
            <pc:sldMk cId="2338882383" sldId="265"/>
            <ac:picMk id="37" creationId="{F4C6BA96-C426-85B2-0E15-3E2FB5A68F43}"/>
          </ac:picMkLst>
        </pc:picChg>
        <pc:picChg chg="add del">
          <ac:chgData name="Ayush Patel" userId="dbda0d76dd413c42" providerId="LiveId" clId="{790DF272-03A6-4ADC-86F9-985D27C016CE}" dt="2024-08-09T16:50:19.865" v="6071" actId="478"/>
          <ac:picMkLst>
            <pc:docMk/>
            <pc:sldMk cId="2338882383" sldId="265"/>
            <ac:picMk id="38" creationId="{CDF59DAE-3A6A-88F6-4F13-C5A1C6962A2A}"/>
          </ac:picMkLst>
        </pc:picChg>
        <pc:picChg chg="add del">
          <ac:chgData name="Ayush Patel" userId="dbda0d76dd413c42" providerId="LiveId" clId="{790DF272-03A6-4ADC-86F9-985D27C016CE}" dt="2024-08-09T16:50:19.865" v="6071" actId="478"/>
          <ac:picMkLst>
            <pc:docMk/>
            <pc:sldMk cId="2338882383" sldId="265"/>
            <ac:picMk id="39" creationId="{2922A7DB-3E11-7161-295B-7E66CC01D673}"/>
          </ac:picMkLst>
        </pc:picChg>
        <pc:picChg chg="add del">
          <ac:chgData name="Ayush Patel" userId="dbda0d76dd413c42" providerId="LiveId" clId="{790DF272-03A6-4ADC-86F9-985D27C016CE}" dt="2024-08-09T16:50:19.865" v="6071" actId="478"/>
          <ac:picMkLst>
            <pc:docMk/>
            <pc:sldMk cId="2338882383" sldId="265"/>
            <ac:picMk id="40" creationId="{EF48322D-FD94-298E-62DE-A1D65E5FE579}"/>
          </ac:picMkLst>
        </pc:picChg>
        <pc:picChg chg="add mod">
          <ac:chgData name="Ayush Patel" userId="dbda0d76dd413c42" providerId="LiveId" clId="{790DF272-03A6-4ADC-86F9-985D27C016CE}" dt="2024-08-09T15:54:37.624" v="5913" actId="1076"/>
          <ac:picMkLst>
            <pc:docMk/>
            <pc:sldMk cId="2338882383" sldId="265"/>
            <ac:picMk id="42" creationId="{29A94B76-C6A8-089C-7D11-D39F2E1285BD}"/>
          </ac:picMkLst>
        </pc:picChg>
        <pc:picChg chg="mod">
          <ac:chgData name="Ayush Patel" userId="dbda0d76dd413c42" providerId="LiveId" clId="{790DF272-03A6-4ADC-86F9-985D27C016CE}" dt="2024-08-09T16:49:17.468" v="6061"/>
          <ac:picMkLst>
            <pc:docMk/>
            <pc:sldMk cId="2338882383" sldId="265"/>
            <ac:picMk id="50" creationId="{39A7EC07-02D3-C6C8-3C09-24BE31B78B80}"/>
          </ac:picMkLst>
        </pc:picChg>
        <pc:picChg chg="mod">
          <ac:chgData name="Ayush Patel" userId="dbda0d76dd413c42" providerId="LiveId" clId="{790DF272-03A6-4ADC-86F9-985D27C016CE}" dt="2024-08-09T16:49:17.468" v="6061"/>
          <ac:picMkLst>
            <pc:docMk/>
            <pc:sldMk cId="2338882383" sldId="265"/>
            <ac:picMk id="51" creationId="{6B5492F3-BFDD-4D87-BCCF-55C0E16291C0}"/>
          </ac:picMkLst>
        </pc:picChg>
        <pc:picChg chg="mod">
          <ac:chgData name="Ayush Patel" userId="dbda0d76dd413c42" providerId="LiveId" clId="{790DF272-03A6-4ADC-86F9-985D27C016CE}" dt="2024-08-09T16:49:17.468" v="6061"/>
          <ac:picMkLst>
            <pc:docMk/>
            <pc:sldMk cId="2338882383" sldId="265"/>
            <ac:picMk id="52" creationId="{8A9BE825-6052-E2DC-C503-66E501C72A5D}"/>
          </ac:picMkLst>
        </pc:picChg>
        <pc:picChg chg="mod">
          <ac:chgData name="Ayush Patel" userId="dbda0d76dd413c42" providerId="LiveId" clId="{790DF272-03A6-4ADC-86F9-985D27C016CE}" dt="2024-08-09T16:49:17.468" v="6061"/>
          <ac:picMkLst>
            <pc:docMk/>
            <pc:sldMk cId="2338882383" sldId="265"/>
            <ac:picMk id="53" creationId="{5F6A57A9-F5C3-71FF-CD94-7D24E0E4245B}"/>
          </ac:picMkLst>
        </pc:picChg>
        <pc:picChg chg="mod">
          <ac:chgData name="Ayush Patel" userId="dbda0d76dd413c42" providerId="LiveId" clId="{790DF272-03A6-4ADC-86F9-985D27C016CE}" dt="2024-08-09T16:49:17.468" v="6061"/>
          <ac:picMkLst>
            <pc:docMk/>
            <pc:sldMk cId="2338882383" sldId="265"/>
            <ac:picMk id="74" creationId="{3641E4A9-11BF-AB57-062A-7232EBA87D36}"/>
          </ac:picMkLst>
        </pc:picChg>
        <pc:picChg chg="mod">
          <ac:chgData name="Ayush Patel" userId="dbda0d76dd413c42" providerId="LiveId" clId="{790DF272-03A6-4ADC-86F9-985D27C016CE}" dt="2024-08-09T16:49:21.951" v="6063" actId="571"/>
          <ac:picMkLst>
            <pc:docMk/>
            <pc:sldMk cId="2338882383" sldId="265"/>
            <ac:picMk id="81" creationId="{A0B8FD80-D270-2330-A6F3-89ACEEA73E04}"/>
          </ac:picMkLst>
        </pc:picChg>
        <pc:picChg chg="mod">
          <ac:chgData name="Ayush Patel" userId="dbda0d76dd413c42" providerId="LiveId" clId="{790DF272-03A6-4ADC-86F9-985D27C016CE}" dt="2024-08-09T16:49:21.951" v="6063" actId="571"/>
          <ac:picMkLst>
            <pc:docMk/>
            <pc:sldMk cId="2338882383" sldId="265"/>
            <ac:picMk id="82" creationId="{C1CE420E-0628-C972-42A6-15023FDB3A0C}"/>
          </ac:picMkLst>
        </pc:picChg>
        <pc:picChg chg="mod">
          <ac:chgData name="Ayush Patel" userId="dbda0d76dd413c42" providerId="LiveId" clId="{790DF272-03A6-4ADC-86F9-985D27C016CE}" dt="2024-08-09T16:49:21.951" v="6063" actId="571"/>
          <ac:picMkLst>
            <pc:docMk/>
            <pc:sldMk cId="2338882383" sldId="265"/>
            <ac:picMk id="83" creationId="{FD378482-8FC7-C588-B1D1-C7E53F46714C}"/>
          </ac:picMkLst>
        </pc:picChg>
        <pc:picChg chg="mod">
          <ac:chgData name="Ayush Patel" userId="dbda0d76dd413c42" providerId="LiveId" clId="{790DF272-03A6-4ADC-86F9-985D27C016CE}" dt="2024-08-09T16:49:21.951" v="6063" actId="571"/>
          <ac:picMkLst>
            <pc:docMk/>
            <pc:sldMk cId="2338882383" sldId="265"/>
            <ac:picMk id="84" creationId="{5A135845-BFF8-7781-7A8C-9E407EE05954}"/>
          </ac:picMkLst>
        </pc:picChg>
        <pc:picChg chg="mod">
          <ac:chgData name="Ayush Patel" userId="dbda0d76dd413c42" providerId="LiveId" clId="{790DF272-03A6-4ADC-86F9-985D27C016CE}" dt="2024-08-09T16:49:21.951" v="6063" actId="571"/>
          <ac:picMkLst>
            <pc:docMk/>
            <pc:sldMk cId="2338882383" sldId="265"/>
            <ac:picMk id="105" creationId="{959D3853-D3C3-DB18-6A24-2A25BA200DA3}"/>
          </ac:picMkLst>
        </pc:picChg>
        <pc:picChg chg="mod">
          <ac:chgData name="Ayush Patel" userId="dbda0d76dd413c42" providerId="LiveId" clId="{790DF272-03A6-4ADC-86F9-985D27C016CE}" dt="2024-08-09T16:50:25.643" v="6072"/>
          <ac:picMkLst>
            <pc:docMk/>
            <pc:sldMk cId="2338882383" sldId="265"/>
            <ac:picMk id="112" creationId="{5A037305-935D-1EE6-C159-A99902666493}"/>
          </ac:picMkLst>
        </pc:picChg>
        <pc:picChg chg="mod">
          <ac:chgData name="Ayush Patel" userId="dbda0d76dd413c42" providerId="LiveId" clId="{790DF272-03A6-4ADC-86F9-985D27C016CE}" dt="2024-08-09T16:50:25.643" v="6072"/>
          <ac:picMkLst>
            <pc:docMk/>
            <pc:sldMk cId="2338882383" sldId="265"/>
            <ac:picMk id="113" creationId="{3F8B7347-8131-8CB0-072E-7798D0BEE3A6}"/>
          </ac:picMkLst>
        </pc:picChg>
        <pc:picChg chg="mod">
          <ac:chgData name="Ayush Patel" userId="dbda0d76dd413c42" providerId="LiveId" clId="{790DF272-03A6-4ADC-86F9-985D27C016CE}" dt="2024-08-09T16:50:25.643" v="6072"/>
          <ac:picMkLst>
            <pc:docMk/>
            <pc:sldMk cId="2338882383" sldId="265"/>
            <ac:picMk id="114" creationId="{04DAC0E0-4166-95CB-7631-DE74DB2AECC4}"/>
          </ac:picMkLst>
        </pc:picChg>
        <pc:picChg chg="mod">
          <ac:chgData name="Ayush Patel" userId="dbda0d76dd413c42" providerId="LiveId" clId="{790DF272-03A6-4ADC-86F9-985D27C016CE}" dt="2024-08-09T16:50:25.643" v="6072"/>
          <ac:picMkLst>
            <pc:docMk/>
            <pc:sldMk cId="2338882383" sldId="265"/>
            <ac:picMk id="115" creationId="{58EB8369-38B4-3B2B-DF75-5C1797BB9397}"/>
          </ac:picMkLst>
        </pc:picChg>
        <pc:picChg chg="mod">
          <ac:chgData name="Ayush Patel" userId="dbda0d76dd413c42" providerId="LiveId" clId="{790DF272-03A6-4ADC-86F9-985D27C016CE}" dt="2024-08-09T16:50:25.643" v="6072"/>
          <ac:picMkLst>
            <pc:docMk/>
            <pc:sldMk cId="2338882383" sldId="265"/>
            <ac:picMk id="136" creationId="{214FA0F6-B792-C643-C6E7-01371AD3C8F3}"/>
          </ac:picMkLst>
        </pc:picChg>
        <pc:picChg chg="mod topLvl">
          <ac:chgData name="Ayush Patel" userId="dbda0d76dd413c42" providerId="LiveId" clId="{790DF272-03A6-4ADC-86F9-985D27C016CE}" dt="2024-08-09T16:51:59.194" v="6082" actId="165"/>
          <ac:picMkLst>
            <pc:docMk/>
            <pc:sldMk cId="2338882383" sldId="265"/>
            <ac:picMk id="143" creationId="{CED3D647-9B5C-51D5-B837-693715F2387D}"/>
          </ac:picMkLst>
        </pc:picChg>
        <pc:picChg chg="mod topLvl">
          <ac:chgData name="Ayush Patel" userId="dbda0d76dd413c42" providerId="LiveId" clId="{790DF272-03A6-4ADC-86F9-985D27C016CE}" dt="2024-08-09T16:51:59.194" v="6082" actId="165"/>
          <ac:picMkLst>
            <pc:docMk/>
            <pc:sldMk cId="2338882383" sldId="265"/>
            <ac:picMk id="144" creationId="{15C411BB-17FB-20F9-DBD1-93B336E71D10}"/>
          </ac:picMkLst>
        </pc:picChg>
        <pc:picChg chg="mod topLvl">
          <ac:chgData name="Ayush Patel" userId="dbda0d76dd413c42" providerId="LiveId" clId="{790DF272-03A6-4ADC-86F9-985D27C016CE}" dt="2024-08-09T16:51:59.194" v="6082" actId="165"/>
          <ac:picMkLst>
            <pc:docMk/>
            <pc:sldMk cId="2338882383" sldId="265"/>
            <ac:picMk id="145" creationId="{6AFED10E-9358-CD97-6743-341DD6D770F9}"/>
          </ac:picMkLst>
        </pc:picChg>
        <pc:picChg chg="mod topLvl">
          <ac:chgData name="Ayush Patel" userId="dbda0d76dd413c42" providerId="LiveId" clId="{790DF272-03A6-4ADC-86F9-985D27C016CE}" dt="2024-08-09T16:51:59.194" v="6082" actId="165"/>
          <ac:picMkLst>
            <pc:docMk/>
            <pc:sldMk cId="2338882383" sldId="265"/>
            <ac:picMk id="146" creationId="{8F49A7D7-D478-0F6E-0FCF-CC9C6F032C90}"/>
          </ac:picMkLst>
        </pc:picChg>
        <pc:picChg chg="mod topLvl">
          <ac:chgData name="Ayush Patel" userId="dbda0d76dd413c42" providerId="LiveId" clId="{790DF272-03A6-4ADC-86F9-985D27C016CE}" dt="2024-08-09T17:02:10.609" v="6176" actId="165"/>
          <ac:picMkLst>
            <pc:docMk/>
            <pc:sldMk cId="2338882383" sldId="265"/>
            <ac:picMk id="172" creationId="{EAAFC3F3-72A1-C37B-0450-6C577A57466C}"/>
          </ac:picMkLst>
        </pc:picChg>
        <pc:cxnChg chg="add mod">
          <ac:chgData name="Ayush Patel" userId="dbda0d76dd413c42" providerId="LiveId" clId="{790DF272-03A6-4ADC-86F9-985D27C016CE}" dt="2024-08-08T10:35:58.875" v="1597"/>
          <ac:cxnSpMkLst>
            <pc:docMk/>
            <pc:sldMk cId="2338882383" sldId="265"/>
            <ac:cxnSpMk id="21" creationId="{5744F8E1-9015-2CD5-E25B-28D45775D831}"/>
          </ac:cxnSpMkLst>
        </pc:cxnChg>
        <pc:cxnChg chg="add mod">
          <ac:chgData name="Ayush Patel" userId="dbda0d76dd413c42" providerId="LiveId" clId="{790DF272-03A6-4ADC-86F9-985D27C016CE}" dt="2024-08-08T10:36:18.265" v="1600" actId="1076"/>
          <ac:cxnSpMkLst>
            <pc:docMk/>
            <pc:sldMk cId="2338882383" sldId="265"/>
            <ac:cxnSpMk id="25" creationId="{FF49F1CE-D0E7-760C-7121-C4463F87A58E}"/>
          </ac:cxnSpMkLst>
        </pc:cxnChg>
        <pc:cxnChg chg="add del mod">
          <ac:chgData name="Ayush Patel" userId="dbda0d76dd413c42" providerId="LiveId" clId="{790DF272-03A6-4ADC-86F9-985D27C016CE}" dt="2024-08-08T11:47:44.425" v="1804" actId="478"/>
          <ac:cxnSpMkLst>
            <pc:docMk/>
            <pc:sldMk cId="2338882383" sldId="265"/>
            <ac:cxnSpMk id="29" creationId="{66EDBBBB-9559-B661-EA88-97782FACE66B}"/>
          </ac:cxnSpMkLst>
        </pc:cxnChg>
        <pc:cxnChg chg="mod topLvl">
          <ac:chgData name="Ayush Patel" userId="dbda0d76dd413c42" providerId="LiveId" clId="{790DF272-03A6-4ADC-86F9-985D27C016CE}" dt="2024-08-09T16:51:59.194" v="6082" actId="165"/>
          <ac:cxnSpMkLst>
            <pc:docMk/>
            <pc:sldMk cId="2338882383" sldId="265"/>
            <ac:cxnSpMk id="147" creationId="{B92183AC-8ACB-3666-00CB-90669936DF12}"/>
          </ac:cxnSpMkLst>
        </pc:cxnChg>
        <pc:cxnChg chg="mod topLvl">
          <ac:chgData name="Ayush Patel" userId="dbda0d76dd413c42" providerId="LiveId" clId="{790DF272-03A6-4ADC-86F9-985D27C016CE}" dt="2024-08-09T16:51:59.194" v="6082" actId="165"/>
          <ac:cxnSpMkLst>
            <pc:docMk/>
            <pc:sldMk cId="2338882383" sldId="265"/>
            <ac:cxnSpMk id="148" creationId="{870DB33A-3A04-510C-45AA-9615E981CAE4}"/>
          </ac:cxnSpMkLst>
        </pc:cxnChg>
        <pc:cxnChg chg="mod topLvl">
          <ac:chgData name="Ayush Patel" userId="dbda0d76dd413c42" providerId="LiveId" clId="{790DF272-03A6-4ADC-86F9-985D27C016CE}" dt="2024-08-09T16:51:59.194" v="6082" actId="165"/>
          <ac:cxnSpMkLst>
            <pc:docMk/>
            <pc:sldMk cId="2338882383" sldId="265"/>
            <ac:cxnSpMk id="149" creationId="{99E6E8A5-E573-C824-BCFD-D961915C9B1C}"/>
          </ac:cxnSpMkLst>
        </pc:cxnChg>
        <pc:cxnChg chg="mod topLvl">
          <ac:chgData name="Ayush Patel" userId="dbda0d76dd413c42" providerId="LiveId" clId="{790DF272-03A6-4ADC-86F9-985D27C016CE}" dt="2024-08-09T16:51:59.194" v="6082" actId="165"/>
          <ac:cxnSpMkLst>
            <pc:docMk/>
            <pc:sldMk cId="2338882383" sldId="265"/>
            <ac:cxnSpMk id="150" creationId="{D2C78060-8614-77E8-EF4F-0773C8215A14}"/>
          </ac:cxnSpMkLst>
        </pc:cxnChg>
        <pc:cxnChg chg="mod topLvl">
          <ac:chgData name="Ayush Patel" userId="dbda0d76dd413c42" providerId="LiveId" clId="{790DF272-03A6-4ADC-86F9-985D27C016CE}" dt="2024-08-09T16:51:59.194" v="6082" actId="165"/>
          <ac:cxnSpMkLst>
            <pc:docMk/>
            <pc:sldMk cId="2338882383" sldId="265"/>
            <ac:cxnSpMk id="151" creationId="{635891A2-1B29-5B1D-4401-C05C0717F74F}"/>
          </ac:cxnSpMkLst>
        </pc:cxnChg>
      </pc:sldChg>
      <pc:sldChg chg="addSp delSp modSp new mod modTransition setBg">
        <pc:chgData name="Ayush Patel" userId="dbda0d76dd413c42" providerId="LiveId" clId="{790DF272-03A6-4ADC-86F9-985D27C016CE}" dt="2024-08-09T18:23:56.142" v="6942" actId="478"/>
        <pc:sldMkLst>
          <pc:docMk/>
          <pc:sldMk cId="3609934720" sldId="266"/>
        </pc:sldMkLst>
        <pc:spChg chg="add del mod">
          <ac:chgData name="Ayush Patel" userId="dbda0d76dd413c42" providerId="LiveId" clId="{790DF272-03A6-4ADC-86F9-985D27C016CE}" dt="2024-08-09T17:53:21.296" v="6314"/>
          <ac:spMkLst>
            <pc:docMk/>
            <pc:sldMk cId="3609934720" sldId="266"/>
            <ac:spMk id="2" creationId="{A5146E9C-2CE6-61F9-15F4-2629382F8E43}"/>
          </ac:spMkLst>
        </pc:spChg>
        <pc:spChg chg="add mod topLvl">
          <ac:chgData name="Ayush Patel" userId="dbda0d76dd413c42" providerId="LiveId" clId="{790DF272-03A6-4ADC-86F9-985D27C016CE}" dt="2024-08-09T18:23:40.902" v="6940" actId="165"/>
          <ac:spMkLst>
            <pc:docMk/>
            <pc:sldMk cId="3609934720" sldId="266"/>
            <ac:spMk id="4" creationId="{87C4C8C4-EE51-880B-2DCE-0AD1618683A2}"/>
          </ac:spMkLst>
        </pc:spChg>
        <pc:spChg chg="add del mod ord topLvl modCrop">
          <ac:chgData name="Ayush Patel" userId="dbda0d76dd413c42" providerId="LiveId" clId="{790DF272-03A6-4ADC-86F9-985D27C016CE}" dt="2024-08-09T18:23:46.341" v="6941" actId="478"/>
          <ac:spMkLst>
            <pc:docMk/>
            <pc:sldMk cId="3609934720" sldId="266"/>
            <ac:spMk id="7" creationId="{96D0FB4B-E0C1-67BF-77A0-B732E9294254}"/>
          </ac:spMkLst>
        </pc:spChg>
        <pc:spChg chg="add del mod ord topLvl">
          <ac:chgData name="Ayush Patel" userId="dbda0d76dd413c42" providerId="LiveId" clId="{790DF272-03A6-4ADC-86F9-985D27C016CE}" dt="2024-08-09T18:23:56.142" v="6942" actId="478"/>
          <ac:spMkLst>
            <pc:docMk/>
            <pc:sldMk cId="3609934720" sldId="266"/>
            <ac:spMk id="8" creationId="{D2B48FE0-B61A-294A-EDCE-407A46294D8D}"/>
          </ac:spMkLst>
        </pc:spChg>
        <pc:spChg chg="add mod topLvl">
          <ac:chgData name="Ayush Patel" userId="dbda0d76dd413c42" providerId="LiveId" clId="{790DF272-03A6-4ADC-86F9-985D27C016CE}" dt="2024-08-09T18:23:40.902" v="6940" actId="165"/>
          <ac:spMkLst>
            <pc:docMk/>
            <pc:sldMk cId="3609934720" sldId="266"/>
            <ac:spMk id="10" creationId="{8A08E34A-0D3D-BBF7-89F9-956CB2706A6C}"/>
          </ac:spMkLst>
        </pc:spChg>
        <pc:spChg chg="add del mod">
          <ac:chgData name="Ayush Patel" userId="dbda0d76dd413c42" providerId="LiveId" clId="{790DF272-03A6-4ADC-86F9-985D27C016CE}" dt="2024-08-08T18:35:29.735" v="3206" actId="478"/>
          <ac:spMkLst>
            <pc:docMk/>
            <pc:sldMk cId="3609934720" sldId="266"/>
            <ac:spMk id="13" creationId="{5F80ECB4-058D-407E-DCD1-09AF3E8A0389}"/>
          </ac:spMkLst>
        </pc:spChg>
        <pc:spChg chg="add del mod">
          <ac:chgData name="Ayush Patel" userId="dbda0d76dd413c42" providerId="LiveId" clId="{790DF272-03A6-4ADC-86F9-985D27C016CE}" dt="2024-08-08T18:39:07.853" v="3254"/>
          <ac:spMkLst>
            <pc:docMk/>
            <pc:sldMk cId="3609934720" sldId="266"/>
            <ac:spMk id="18" creationId="{04C53522-5BFC-FFE8-B10B-4B418EC73521}"/>
          </ac:spMkLst>
        </pc:spChg>
        <pc:spChg chg="add mod">
          <ac:chgData name="Ayush Patel" userId="dbda0d76dd413c42" providerId="LiveId" clId="{790DF272-03A6-4ADC-86F9-985D27C016CE}" dt="2024-08-09T15:13:23.469" v="5726" actId="1076"/>
          <ac:spMkLst>
            <pc:docMk/>
            <pc:sldMk cId="3609934720" sldId="266"/>
            <ac:spMk id="21" creationId="{7371122D-A474-4774-E1F5-58E2EB277923}"/>
          </ac:spMkLst>
        </pc:spChg>
        <pc:grpChg chg="add del mod">
          <ac:chgData name="Ayush Patel" userId="dbda0d76dd413c42" providerId="LiveId" clId="{790DF272-03A6-4ADC-86F9-985D27C016CE}" dt="2024-08-09T18:23:40.902" v="6940" actId="165"/>
          <ac:grpSpMkLst>
            <pc:docMk/>
            <pc:sldMk cId="3609934720" sldId="266"/>
            <ac:grpSpMk id="9" creationId="{52AED4FF-A882-4968-8A7E-BDF26BD00754}"/>
          </ac:grpSpMkLst>
        </pc:grpChg>
        <pc:picChg chg="add del mod">
          <ac:chgData name="Ayush Patel" userId="dbda0d76dd413c42" providerId="LiveId" clId="{790DF272-03A6-4ADC-86F9-985D27C016CE}" dt="2024-08-08T18:30:35.373" v="3136" actId="21"/>
          <ac:picMkLst>
            <pc:docMk/>
            <pc:sldMk cId="3609934720" sldId="266"/>
            <ac:picMk id="3" creationId="{F3B96C01-6AF4-DA6A-5AF4-53760DE10F30}"/>
          </ac:picMkLst>
        </pc:picChg>
        <pc:picChg chg="add mod modCrop">
          <ac:chgData name="Ayush Patel" userId="dbda0d76dd413c42" providerId="LiveId" clId="{790DF272-03A6-4ADC-86F9-985D27C016CE}" dt="2024-08-09T17:53:52.301" v="6320" actId="18131"/>
          <ac:picMkLst>
            <pc:docMk/>
            <pc:sldMk cId="3609934720" sldId="266"/>
            <ac:picMk id="5" creationId="{2887EEDB-3238-464C-7F38-9D0F7EAFE402}"/>
          </ac:picMkLst>
        </pc:picChg>
        <pc:picChg chg="add mod">
          <ac:chgData name="Ayush Patel" userId="dbda0d76dd413c42" providerId="LiveId" clId="{790DF272-03A6-4ADC-86F9-985D27C016CE}" dt="2024-08-08T10:31:53.360" v="1582"/>
          <ac:picMkLst>
            <pc:docMk/>
            <pc:sldMk cId="3609934720" sldId="266"/>
            <ac:picMk id="12" creationId="{13913BD7-6963-9057-A9B1-B400E287E5D9}"/>
          </ac:picMkLst>
        </pc:picChg>
        <pc:picChg chg="add mod ord">
          <ac:chgData name="Ayush Patel" userId="dbda0d76dd413c42" providerId="LiveId" clId="{790DF272-03A6-4ADC-86F9-985D27C016CE}" dt="2024-08-08T18:34:21.515" v="3194" actId="14100"/>
          <ac:picMkLst>
            <pc:docMk/>
            <pc:sldMk cId="3609934720" sldId="266"/>
            <ac:picMk id="15" creationId="{D3B9F82C-DE0C-0F75-0D11-E8B7B45D9070}"/>
          </ac:picMkLst>
        </pc:picChg>
        <pc:picChg chg="add mod">
          <ac:chgData name="Ayush Patel" userId="dbda0d76dd413c42" providerId="LiveId" clId="{790DF272-03A6-4ADC-86F9-985D27C016CE}" dt="2024-08-08T18:34:44.240" v="3196" actId="18653"/>
          <ac:picMkLst>
            <pc:docMk/>
            <pc:sldMk cId="3609934720" sldId="266"/>
            <ac:picMk id="17" creationId="{9A8EB8C5-36A7-0F16-AA96-B69CA7E834A3}"/>
          </ac:picMkLst>
        </pc:picChg>
        <pc:picChg chg="add del mod modCrop">
          <ac:chgData name="Ayush Patel" userId="dbda0d76dd413c42" providerId="LiveId" clId="{790DF272-03A6-4ADC-86F9-985D27C016CE}" dt="2024-08-09T17:52:52.164" v="6310" actId="478"/>
          <ac:picMkLst>
            <pc:docMk/>
            <pc:sldMk cId="3609934720" sldId="266"/>
            <ac:picMk id="20" creationId="{670A5CB6-E94C-79B5-7E79-5AD84CCB09C7}"/>
          </ac:picMkLst>
        </pc:picChg>
        <pc:picChg chg="add del mod">
          <ac:chgData name="Ayush Patel" userId="dbda0d76dd413c42" providerId="LiveId" clId="{790DF272-03A6-4ADC-86F9-985D27C016CE}" dt="2024-08-08T10:16:35.776" v="1416" actId="14100"/>
          <ac:picMkLst>
            <pc:docMk/>
            <pc:sldMk cId="3609934720" sldId="266"/>
            <ac:picMk id="4098" creationId="{B7B1DD2C-72B9-1FA3-26FB-5385CD833B38}"/>
          </ac:picMkLst>
        </pc:picChg>
        <pc:picChg chg="add del mod">
          <ac:chgData name="Ayush Patel" userId="dbda0d76dd413c42" providerId="LiveId" clId="{790DF272-03A6-4ADC-86F9-985D27C016CE}" dt="2024-08-08T10:31:50.632" v="1581" actId="21"/>
          <ac:picMkLst>
            <pc:docMk/>
            <pc:sldMk cId="3609934720" sldId="266"/>
            <ac:picMk id="4100" creationId="{13913BD7-6963-9057-A9B1-B400E287E5D9}"/>
          </ac:picMkLst>
        </pc:picChg>
        <pc:picChg chg="add del mod">
          <ac:chgData name="Ayush Patel" userId="dbda0d76dd413c42" providerId="LiveId" clId="{790DF272-03A6-4ADC-86F9-985D27C016CE}" dt="2024-08-08T10:33:47.402" v="1595" actId="21"/>
          <ac:picMkLst>
            <pc:docMk/>
            <pc:sldMk cId="3609934720" sldId="266"/>
            <ac:picMk id="4102" creationId="{CAE29297-CB95-4FA0-22C1-CAC2ACE49B82}"/>
          </ac:picMkLst>
        </pc:picChg>
        <pc:cxnChg chg="add mod">
          <ac:chgData name="Ayush Patel" userId="dbda0d76dd413c42" providerId="LiveId" clId="{790DF272-03A6-4ADC-86F9-985D27C016CE}" dt="2024-08-09T18:14:35.409" v="6928" actId="1076"/>
          <ac:cxnSpMkLst>
            <pc:docMk/>
            <pc:sldMk cId="3609934720" sldId="266"/>
            <ac:cxnSpMk id="6" creationId="{F80C0B53-1744-817F-4CA4-40BB358C7FB8}"/>
          </ac:cxnSpMkLst>
        </pc:cxnChg>
      </pc:sldChg>
      <pc:sldChg chg="addSp delSp modSp new del mod">
        <pc:chgData name="Ayush Patel" userId="dbda0d76dd413c42" providerId="LiveId" clId="{790DF272-03A6-4ADC-86F9-985D27C016CE}" dt="2024-08-08T12:26:55.567" v="2039" actId="2696"/>
        <pc:sldMkLst>
          <pc:docMk/>
          <pc:sldMk cId="670051353" sldId="267"/>
        </pc:sldMkLst>
        <pc:spChg chg="add del mod">
          <ac:chgData name="Ayush Patel" userId="dbda0d76dd413c42" providerId="LiveId" clId="{790DF272-03A6-4ADC-86F9-985D27C016CE}" dt="2024-08-08T12:11:48.399" v="1881" actId="478"/>
          <ac:spMkLst>
            <pc:docMk/>
            <pc:sldMk cId="670051353" sldId="267"/>
            <ac:spMk id="2" creationId="{13178DA0-463F-BEDB-9CD2-D79A651F2238}"/>
          </ac:spMkLst>
        </pc:spChg>
        <pc:spChg chg="add del mod">
          <ac:chgData name="Ayush Patel" userId="dbda0d76dd413c42" providerId="LiveId" clId="{790DF272-03A6-4ADC-86F9-985D27C016CE}" dt="2024-08-08T12:11:48.399" v="1881" actId="478"/>
          <ac:spMkLst>
            <pc:docMk/>
            <pc:sldMk cId="670051353" sldId="267"/>
            <ac:spMk id="3" creationId="{3D06D9CB-294D-7825-61A7-7153C811C645}"/>
          </ac:spMkLst>
        </pc:spChg>
        <pc:spChg chg="add del mod">
          <ac:chgData name="Ayush Patel" userId="dbda0d76dd413c42" providerId="LiveId" clId="{790DF272-03A6-4ADC-86F9-985D27C016CE}" dt="2024-08-08T12:11:48.399" v="1881" actId="478"/>
          <ac:spMkLst>
            <pc:docMk/>
            <pc:sldMk cId="670051353" sldId="267"/>
            <ac:spMk id="4" creationId="{CB544992-A3EB-E963-F9FE-94B66DF2620F}"/>
          </ac:spMkLst>
        </pc:spChg>
        <pc:spChg chg="add del mod">
          <ac:chgData name="Ayush Patel" userId="dbda0d76dd413c42" providerId="LiveId" clId="{790DF272-03A6-4ADC-86F9-985D27C016CE}" dt="2024-08-08T12:21:34.252" v="1981" actId="478"/>
          <ac:spMkLst>
            <pc:docMk/>
            <pc:sldMk cId="670051353" sldId="267"/>
            <ac:spMk id="5" creationId="{A5DB9797-C6D5-86F7-BAA7-6F06E4388051}"/>
          </ac:spMkLst>
        </pc:spChg>
        <pc:spChg chg="add del mod">
          <ac:chgData name="Ayush Patel" userId="dbda0d76dd413c42" providerId="LiveId" clId="{790DF272-03A6-4ADC-86F9-985D27C016CE}" dt="2024-08-08T12:21:33.728" v="1979" actId="478"/>
          <ac:spMkLst>
            <pc:docMk/>
            <pc:sldMk cId="670051353" sldId="267"/>
            <ac:spMk id="6" creationId="{51E554C8-1543-0459-364D-F8BE68D6910E}"/>
          </ac:spMkLst>
        </pc:spChg>
        <pc:spChg chg="add del mod">
          <ac:chgData name="Ayush Patel" userId="dbda0d76dd413c42" providerId="LiveId" clId="{790DF272-03A6-4ADC-86F9-985D27C016CE}" dt="2024-08-08T12:21:33.015" v="1978" actId="478"/>
          <ac:spMkLst>
            <pc:docMk/>
            <pc:sldMk cId="670051353" sldId="267"/>
            <ac:spMk id="7" creationId="{0BDCB18A-61D1-0039-566A-60F552C250D4}"/>
          </ac:spMkLst>
        </pc:spChg>
        <pc:spChg chg="add del mod">
          <ac:chgData name="Ayush Patel" userId="dbda0d76dd413c42" providerId="LiveId" clId="{790DF272-03A6-4ADC-86F9-985D27C016CE}" dt="2024-08-08T12:21:32.498" v="1976" actId="478"/>
          <ac:spMkLst>
            <pc:docMk/>
            <pc:sldMk cId="670051353" sldId="267"/>
            <ac:spMk id="8" creationId="{5C0AD52A-8F8D-9AAE-00C2-004460B1B95D}"/>
          </ac:spMkLst>
        </pc:spChg>
        <pc:spChg chg="add del mod">
          <ac:chgData name="Ayush Patel" userId="dbda0d76dd413c42" providerId="LiveId" clId="{790DF272-03A6-4ADC-86F9-985D27C016CE}" dt="2024-08-08T12:21:32.075" v="1975" actId="478"/>
          <ac:spMkLst>
            <pc:docMk/>
            <pc:sldMk cId="670051353" sldId="267"/>
            <ac:spMk id="9" creationId="{7379A09A-42E5-FD82-FDC7-9E17EB4159BA}"/>
          </ac:spMkLst>
        </pc:spChg>
        <pc:spChg chg="add del mod">
          <ac:chgData name="Ayush Patel" userId="dbda0d76dd413c42" providerId="LiveId" clId="{790DF272-03A6-4ADC-86F9-985D27C016CE}" dt="2024-08-08T12:21:31.567" v="1974" actId="478"/>
          <ac:spMkLst>
            <pc:docMk/>
            <pc:sldMk cId="670051353" sldId="267"/>
            <ac:spMk id="10" creationId="{9CF03B76-D621-CA12-1715-898B9F03DE72}"/>
          </ac:spMkLst>
        </pc:spChg>
        <pc:spChg chg="add del mod">
          <ac:chgData name="Ayush Patel" userId="dbda0d76dd413c42" providerId="LiveId" clId="{790DF272-03A6-4ADC-86F9-985D27C016CE}" dt="2024-08-08T12:21:31.081" v="1972" actId="478"/>
          <ac:spMkLst>
            <pc:docMk/>
            <pc:sldMk cId="670051353" sldId="267"/>
            <ac:spMk id="11" creationId="{8891998D-963B-745C-2767-296099F69807}"/>
          </ac:spMkLst>
        </pc:spChg>
        <pc:spChg chg="add del mod">
          <ac:chgData name="Ayush Patel" userId="dbda0d76dd413c42" providerId="LiveId" clId="{790DF272-03A6-4ADC-86F9-985D27C016CE}" dt="2024-08-08T12:21:30.634" v="1971" actId="478"/>
          <ac:spMkLst>
            <pc:docMk/>
            <pc:sldMk cId="670051353" sldId="267"/>
            <ac:spMk id="12" creationId="{144AAE45-6A4A-95A2-9984-C6AEC6843E5A}"/>
          </ac:spMkLst>
        </pc:spChg>
        <pc:spChg chg="add del mod">
          <ac:chgData name="Ayush Patel" userId="dbda0d76dd413c42" providerId="LiveId" clId="{790DF272-03A6-4ADC-86F9-985D27C016CE}" dt="2024-08-08T12:21:30.017" v="1970" actId="478"/>
          <ac:spMkLst>
            <pc:docMk/>
            <pc:sldMk cId="670051353" sldId="267"/>
            <ac:spMk id="13" creationId="{98D61BBE-103E-7EEE-A2AE-D8A7B5E042ED}"/>
          </ac:spMkLst>
        </pc:spChg>
        <pc:spChg chg="add del mod">
          <ac:chgData name="Ayush Patel" userId="dbda0d76dd413c42" providerId="LiveId" clId="{790DF272-03A6-4ADC-86F9-985D27C016CE}" dt="2024-08-08T12:21:35.204" v="1983" actId="478"/>
          <ac:spMkLst>
            <pc:docMk/>
            <pc:sldMk cId="670051353" sldId="267"/>
            <ac:spMk id="14" creationId="{74A2FC50-0982-A469-B626-A5710B0F7D37}"/>
          </ac:spMkLst>
        </pc:spChg>
        <pc:spChg chg="add del mod">
          <ac:chgData name="Ayush Patel" userId="dbda0d76dd413c42" providerId="LiveId" clId="{790DF272-03A6-4ADC-86F9-985D27C016CE}" dt="2024-08-08T12:11:48.399" v="1881" actId="478"/>
          <ac:spMkLst>
            <pc:docMk/>
            <pc:sldMk cId="670051353" sldId="267"/>
            <ac:spMk id="15" creationId="{94405A91-DF36-F520-53DF-3B8660C9550E}"/>
          </ac:spMkLst>
        </pc:spChg>
        <pc:spChg chg="add del mod">
          <ac:chgData name="Ayush Patel" userId="dbda0d76dd413c42" providerId="LiveId" clId="{790DF272-03A6-4ADC-86F9-985D27C016CE}" dt="2024-08-08T12:11:48.399" v="1881" actId="478"/>
          <ac:spMkLst>
            <pc:docMk/>
            <pc:sldMk cId="670051353" sldId="267"/>
            <ac:spMk id="16" creationId="{0055F1D3-3EB9-AC23-1C5D-192E41C3ACDE}"/>
          </ac:spMkLst>
        </pc:spChg>
        <pc:spChg chg="add del mod">
          <ac:chgData name="Ayush Patel" userId="dbda0d76dd413c42" providerId="LiveId" clId="{790DF272-03A6-4ADC-86F9-985D27C016CE}" dt="2024-08-08T12:11:48.399" v="1881" actId="478"/>
          <ac:spMkLst>
            <pc:docMk/>
            <pc:sldMk cId="670051353" sldId="267"/>
            <ac:spMk id="17" creationId="{B89F0A65-B7B0-FB7B-7CF7-8E60B76F7155}"/>
          </ac:spMkLst>
        </pc:spChg>
        <pc:spChg chg="add del mod">
          <ac:chgData name="Ayush Patel" userId="dbda0d76dd413c42" providerId="LiveId" clId="{790DF272-03A6-4ADC-86F9-985D27C016CE}" dt="2024-08-08T12:11:48.399" v="1881" actId="478"/>
          <ac:spMkLst>
            <pc:docMk/>
            <pc:sldMk cId="670051353" sldId="267"/>
            <ac:spMk id="18" creationId="{2EB9B364-4ADB-B64B-2661-8CE9A3FFDE16}"/>
          </ac:spMkLst>
        </pc:spChg>
        <pc:spChg chg="add del mod">
          <ac:chgData name="Ayush Patel" userId="dbda0d76dd413c42" providerId="LiveId" clId="{790DF272-03A6-4ADC-86F9-985D27C016CE}" dt="2024-08-08T12:11:48.399" v="1881" actId="478"/>
          <ac:spMkLst>
            <pc:docMk/>
            <pc:sldMk cId="670051353" sldId="267"/>
            <ac:spMk id="19" creationId="{32176817-115A-070B-4796-9B73E429081C}"/>
          </ac:spMkLst>
        </pc:spChg>
        <pc:spChg chg="add del mod">
          <ac:chgData name="Ayush Patel" userId="dbda0d76dd413c42" providerId="LiveId" clId="{790DF272-03A6-4ADC-86F9-985D27C016CE}" dt="2024-08-08T12:11:48.399" v="1881" actId="478"/>
          <ac:spMkLst>
            <pc:docMk/>
            <pc:sldMk cId="670051353" sldId="267"/>
            <ac:spMk id="20" creationId="{2B723E07-566A-F156-3F62-457D43179B92}"/>
          </ac:spMkLst>
        </pc:spChg>
        <pc:spChg chg="add del mod">
          <ac:chgData name="Ayush Patel" userId="dbda0d76dd413c42" providerId="LiveId" clId="{790DF272-03A6-4ADC-86F9-985D27C016CE}" dt="2024-08-08T12:11:48.399" v="1881" actId="478"/>
          <ac:spMkLst>
            <pc:docMk/>
            <pc:sldMk cId="670051353" sldId="267"/>
            <ac:spMk id="21" creationId="{133EE173-EE5F-72A6-885E-7EADCD85A7D6}"/>
          </ac:spMkLst>
        </pc:spChg>
        <pc:spChg chg="add del mod">
          <ac:chgData name="Ayush Patel" userId="dbda0d76dd413c42" providerId="LiveId" clId="{790DF272-03A6-4ADC-86F9-985D27C016CE}" dt="2024-08-08T12:11:48.399" v="1881" actId="478"/>
          <ac:spMkLst>
            <pc:docMk/>
            <pc:sldMk cId="670051353" sldId="267"/>
            <ac:spMk id="22" creationId="{2B4DE063-41AD-6B71-35EA-BD6D013417C1}"/>
          </ac:spMkLst>
        </pc:spChg>
        <pc:spChg chg="add del mod">
          <ac:chgData name="Ayush Patel" userId="dbda0d76dd413c42" providerId="LiveId" clId="{790DF272-03A6-4ADC-86F9-985D27C016CE}" dt="2024-08-08T12:11:48.399" v="1881" actId="478"/>
          <ac:spMkLst>
            <pc:docMk/>
            <pc:sldMk cId="670051353" sldId="267"/>
            <ac:spMk id="23" creationId="{9149C994-1AA8-DBD7-E8E9-C8F2E3E8F5FB}"/>
          </ac:spMkLst>
        </pc:spChg>
        <pc:spChg chg="add del mod">
          <ac:chgData name="Ayush Patel" userId="dbda0d76dd413c42" providerId="LiveId" clId="{790DF272-03A6-4ADC-86F9-985D27C016CE}" dt="2024-08-08T12:11:48.399" v="1881" actId="478"/>
          <ac:spMkLst>
            <pc:docMk/>
            <pc:sldMk cId="670051353" sldId="267"/>
            <ac:spMk id="24" creationId="{DBE0DC2B-996A-A601-64AB-7A0056210D58}"/>
          </ac:spMkLst>
        </pc:spChg>
        <pc:spChg chg="mod">
          <ac:chgData name="Ayush Patel" userId="dbda0d76dd413c42" providerId="LiveId" clId="{790DF272-03A6-4ADC-86F9-985D27C016CE}" dt="2024-08-08T12:10:31.562" v="1875" actId="1076"/>
          <ac:spMkLst>
            <pc:docMk/>
            <pc:sldMk cId="670051353" sldId="267"/>
            <ac:spMk id="27" creationId="{660189EB-CFF9-683A-1A25-2210399AA19B}"/>
          </ac:spMkLst>
        </pc:spChg>
        <pc:spChg chg="add mod">
          <ac:chgData name="Ayush Patel" userId="dbda0d76dd413c42" providerId="LiveId" clId="{790DF272-03A6-4ADC-86F9-985D27C016CE}" dt="2024-08-08T12:10:34.106" v="1876" actId="1076"/>
          <ac:spMkLst>
            <pc:docMk/>
            <pc:sldMk cId="670051353" sldId="267"/>
            <ac:spMk id="28" creationId="{A3ADBBCA-CDEE-88BD-E6DD-4AEE1B28DD3D}"/>
          </ac:spMkLst>
        </pc:spChg>
        <pc:picChg chg="add del mod">
          <ac:chgData name="Ayush Patel" userId="dbda0d76dd413c42" providerId="LiveId" clId="{790DF272-03A6-4ADC-86F9-985D27C016CE}" dt="2024-08-08T12:09:25.018" v="1866" actId="27803"/>
          <ac:picMkLst>
            <pc:docMk/>
            <pc:sldMk cId="670051353" sldId="267"/>
            <ac:picMk id="26" creationId="{660189EB-CFF9-683A-1A25-2210399AA19B}"/>
          </ac:picMkLst>
        </pc:picChg>
      </pc:sldChg>
      <pc:sldChg chg="addSp delSp modSp new del mod">
        <pc:chgData name="Ayush Patel" userId="dbda0d76dd413c42" providerId="LiveId" clId="{790DF272-03A6-4ADC-86F9-985D27C016CE}" dt="2024-08-08T11:00:48.445" v="1739" actId="2696"/>
        <pc:sldMkLst>
          <pc:docMk/>
          <pc:sldMk cId="4249555150" sldId="267"/>
        </pc:sldMkLst>
        <pc:spChg chg="add del mod">
          <ac:chgData name="Ayush Patel" userId="dbda0d76dd413c42" providerId="LiveId" clId="{790DF272-03A6-4ADC-86F9-985D27C016CE}" dt="2024-08-08T10:54:13.160" v="1634" actId="478"/>
          <ac:spMkLst>
            <pc:docMk/>
            <pc:sldMk cId="4249555150" sldId="267"/>
            <ac:spMk id="2" creationId="{728A4F84-8A2B-4BB8-DB1F-ADFA827FB874}"/>
          </ac:spMkLst>
        </pc:spChg>
        <pc:spChg chg="add mod">
          <ac:chgData name="Ayush Patel" userId="dbda0d76dd413c42" providerId="LiveId" clId="{790DF272-03A6-4ADC-86F9-985D27C016CE}" dt="2024-08-08T10:49:37.399" v="1623"/>
          <ac:spMkLst>
            <pc:docMk/>
            <pc:sldMk cId="4249555150" sldId="267"/>
            <ac:spMk id="3" creationId="{58FAE988-D609-C1A6-B033-DFBFD0844A26}"/>
          </ac:spMkLst>
        </pc:spChg>
        <pc:spChg chg="add del mod">
          <ac:chgData name="Ayush Patel" userId="dbda0d76dd413c42" providerId="LiveId" clId="{790DF272-03A6-4ADC-86F9-985D27C016CE}" dt="2024-08-08T10:54:13.160" v="1634" actId="478"/>
          <ac:spMkLst>
            <pc:docMk/>
            <pc:sldMk cId="4249555150" sldId="267"/>
            <ac:spMk id="4" creationId="{17DB0640-6984-3FEF-EDAD-3DFA5E3A1517}"/>
          </ac:spMkLst>
        </pc:spChg>
        <pc:spChg chg="add del mod">
          <ac:chgData name="Ayush Patel" userId="dbda0d76dd413c42" providerId="LiveId" clId="{790DF272-03A6-4ADC-86F9-985D27C016CE}" dt="2024-08-08T10:54:13.160" v="1634" actId="478"/>
          <ac:spMkLst>
            <pc:docMk/>
            <pc:sldMk cId="4249555150" sldId="267"/>
            <ac:spMk id="5" creationId="{71F46918-973F-E959-8B3E-043B5ADFC825}"/>
          </ac:spMkLst>
        </pc:spChg>
      </pc:sldChg>
      <pc:sldChg chg="new del">
        <pc:chgData name="Ayush Patel" userId="dbda0d76dd413c42" providerId="LiveId" clId="{790DF272-03A6-4ADC-86F9-985D27C016CE}" dt="2024-08-08T12:22:01.910" v="1989" actId="680"/>
        <pc:sldMkLst>
          <pc:docMk/>
          <pc:sldMk cId="2264168277" sldId="268"/>
        </pc:sldMkLst>
      </pc:sldChg>
      <pc:sldChg chg="addSp delSp modSp new del mod modTransition">
        <pc:chgData name="Ayush Patel" userId="dbda0d76dd413c42" providerId="LiveId" clId="{790DF272-03A6-4ADC-86F9-985D27C016CE}" dt="2024-08-08T11:11:19.115" v="1803" actId="2696"/>
        <pc:sldMkLst>
          <pc:docMk/>
          <pc:sldMk cId="2473938018" sldId="268"/>
        </pc:sldMkLst>
        <pc:spChg chg="del">
          <ac:chgData name="Ayush Patel" userId="dbda0d76dd413c42" providerId="LiveId" clId="{790DF272-03A6-4ADC-86F9-985D27C016CE}" dt="2024-08-08T11:01:41.892" v="1740"/>
          <ac:spMkLst>
            <pc:docMk/>
            <pc:sldMk cId="2473938018" sldId="268"/>
            <ac:spMk id="2" creationId="{F53A1A52-DDAA-9F3D-9150-3626A4AE64A5}"/>
          </ac:spMkLst>
        </pc:spChg>
        <pc:spChg chg="del">
          <ac:chgData name="Ayush Patel" userId="dbda0d76dd413c42" providerId="LiveId" clId="{790DF272-03A6-4ADC-86F9-985D27C016CE}" dt="2024-08-08T11:01:41.892" v="1740"/>
          <ac:spMkLst>
            <pc:docMk/>
            <pc:sldMk cId="2473938018" sldId="268"/>
            <ac:spMk id="3" creationId="{396568E2-E3AE-E482-521B-178C48870890}"/>
          </ac:spMkLst>
        </pc:spChg>
        <pc:spChg chg="del">
          <ac:chgData name="Ayush Patel" userId="dbda0d76dd413c42" providerId="LiveId" clId="{790DF272-03A6-4ADC-86F9-985D27C016CE}" dt="2024-08-08T11:01:41.892" v="1740"/>
          <ac:spMkLst>
            <pc:docMk/>
            <pc:sldMk cId="2473938018" sldId="268"/>
            <ac:spMk id="4" creationId="{D8953692-70BD-B914-0A46-E5D5B555FF81}"/>
          </ac:spMkLst>
        </pc:spChg>
        <pc:picChg chg="add mod modCrop">
          <ac:chgData name="Ayush Patel" userId="dbda0d76dd413c42" providerId="LiveId" clId="{790DF272-03A6-4ADC-86F9-985D27C016CE}" dt="2024-08-08T11:03:08.328" v="1754" actId="18131"/>
          <ac:picMkLst>
            <pc:docMk/>
            <pc:sldMk cId="2473938018" sldId="268"/>
            <ac:picMk id="6" creationId="{6DD01832-2040-78E7-9947-C475DACA36C9}"/>
          </ac:picMkLst>
        </pc:picChg>
        <pc:picChg chg="add mod modCrop">
          <ac:chgData name="Ayush Patel" userId="dbda0d76dd413c42" providerId="LiveId" clId="{790DF272-03A6-4ADC-86F9-985D27C016CE}" dt="2024-08-08T11:02:17.154" v="1746" actId="18131"/>
          <ac:picMkLst>
            <pc:docMk/>
            <pc:sldMk cId="2473938018" sldId="268"/>
            <ac:picMk id="8" creationId="{30E4B54C-3692-CCF9-68D5-9894EEBC0D54}"/>
          </ac:picMkLst>
        </pc:picChg>
        <pc:picChg chg="add mod modCrop">
          <ac:chgData name="Ayush Patel" userId="dbda0d76dd413c42" providerId="LiveId" clId="{790DF272-03A6-4ADC-86F9-985D27C016CE}" dt="2024-08-08T11:02:33.648" v="1750" actId="18131"/>
          <ac:picMkLst>
            <pc:docMk/>
            <pc:sldMk cId="2473938018" sldId="268"/>
            <ac:picMk id="10" creationId="{DB1D105A-5287-3080-6372-490D7A5A5496}"/>
          </ac:picMkLst>
        </pc:picChg>
      </pc:sldChg>
      <pc:sldChg chg="addSp delSp modSp new mod modTransition">
        <pc:chgData name="Ayush Patel" userId="dbda0d76dd413c42" providerId="LiveId" clId="{790DF272-03A6-4ADC-86F9-985D27C016CE}" dt="2024-08-09T20:40:24.373" v="8364"/>
        <pc:sldMkLst>
          <pc:docMk/>
          <pc:sldMk cId="4016564810" sldId="268"/>
        </pc:sldMkLst>
        <pc:spChg chg="del mod">
          <ac:chgData name="Ayush Patel" userId="dbda0d76dd413c42" providerId="LiveId" clId="{790DF272-03A6-4ADC-86F9-985D27C016CE}" dt="2024-08-08T12:23:36.279" v="1994" actId="478"/>
          <ac:spMkLst>
            <pc:docMk/>
            <pc:sldMk cId="4016564810" sldId="268"/>
            <ac:spMk id="2" creationId="{2109E0AA-A063-93E0-4FFF-B32FE0A64047}"/>
          </ac:spMkLst>
        </pc:spChg>
        <pc:spChg chg="del mod">
          <ac:chgData name="Ayush Patel" userId="dbda0d76dd413c42" providerId="LiveId" clId="{790DF272-03A6-4ADC-86F9-985D27C016CE}" dt="2024-08-08T12:23:32.177" v="1993" actId="478"/>
          <ac:spMkLst>
            <pc:docMk/>
            <pc:sldMk cId="4016564810" sldId="268"/>
            <ac:spMk id="3" creationId="{9B047022-86D2-94F1-9050-E4CC7FCD90F3}"/>
          </ac:spMkLst>
        </pc:spChg>
        <pc:spChg chg="del mod">
          <ac:chgData name="Ayush Patel" userId="dbda0d76dd413c42" providerId="LiveId" clId="{790DF272-03A6-4ADC-86F9-985D27C016CE}" dt="2024-08-08T12:23:32.177" v="1993" actId="478"/>
          <ac:spMkLst>
            <pc:docMk/>
            <pc:sldMk cId="4016564810" sldId="268"/>
            <ac:spMk id="4" creationId="{97D2211A-0B2D-F60A-2ED5-9A1EBA270D22}"/>
          </ac:spMkLst>
        </pc:spChg>
        <pc:spChg chg="add mod topLvl">
          <ac:chgData name="Ayush Patel" userId="dbda0d76dd413c42" providerId="LiveId" clId="{790DF272-03A6-4ADC-86F9-985D27C016CE}" dt="2024-08-09T20:40:24.373" v="8364"/>
          <ac:spMkLst>
            <pc:docMk/>
            <pc:sldMk cId="4016564810" sldId="268"/>
            <ac:spMk id="4" creationId="{A73DECE0-4A80-EFE7-002F-710ED93039D6}"/>
          </ac:spMkLst>
        </pc:spChg>
        <pc:spChg chg="add mod topLvl">
          <ac:chgData name="Ayush Patel" userId="dbda0d76dd413c42" providerId="LiveId" clId="{790DF272-03A6-4ADC-86F9-985D27C016CE}" dt="2024-08-09T20:31:51.511" v="8312" actId="207"/>
          <ac:spMkLst>
            <pc:docMk/>
            <pc:sldMk cId="4016564810" sldId="268"/>
            <ac:spMk id="5" creationId="{ADCEF41D-C173-D5A3-D78E-490C103581C2}"/>
          </ac:spMkLst>
        </pc:spChg>
        <pc:spChg chg="del mod">
          <ac:chgData name="Ayush Patel" userId="dbda0d76dd413c42" providerId="LiveId" clId="{790DF272-03A6-4ADC-86F9-985D27C016CE}" dt="2024-08-08T12:23:32.177" v="1993" actId="478"/>
          <ac:spMkLst>
            <pc:docMk/>
            <pc:sldMk cId="4016564810" sldId="268"/>
            <ac:spMk id="5" creationId="{CB76A7EA-E5BC-F841-82D3-FB7BEEAA416B}"/>
          </ac:spMkLst>
        </pc:spChg>
        <pc:spChg chg="del">
          <ac:chgData name="Ayush Patel" userId="dbda0d76dd413c42" providerId="LiveId" clId="{790DF272-03A6-4ADC-86F9-985D27C016CE}" dt="2024-08-08T12:23:32.177" v="1993" actId="478"/>
          <ac:spMkLst>
            <pc:docMk/>
            <pc:sldMk cId="4016564810" sldId="268"/>
            <ac:spMk id="6" creationId="{3AD2B467-78C6-CB85-0428-F103C0199C4F}"/>
          </ac:spMkLst>
        </pc:spChg>
        <pc:spChg chg="del">
          <ac:chgData name="Ayush Patel" userId="dbda0d76dd413c42" providerId="LiveId" clId="{790DF272-03A6-4ADC-86F9-985D27C016CE}" dt="2024-08-08T12:23:32.177" v="1993" actId="478"/>
          <ac:spMkLst>
            <pc:docMk/>
            <pc:sldMk cId="4016564810" sldId="268"/>
            <ac:spMk id="7" creationId="{6CC7697A-3A58-E21D-E218-67901D7EED2A}"/>
          </ac:spMkLst>
        </pc:spChg>
        <pc:spChg chg="del">
          <ac:chgData name="Ayush Patel" userId="dbda0d76dd413c42" providerId="LiveId" clId="{790DF272-03A6-4ADC-86F9-985D27C016CE}" dt="2024-08-08T12:23:41.291" v="1995" actId="478"/>
          <ac:spMkLst>
            <pc:docMk/>
            <pc:sldMk cId="4016564810" sldId="268"/>
            <ac:spMk id="8" creationId="{51F4E5DA-5A04-4576-5A5D-97A6353FC86D}"/>
          </ac:spMkLst>
        </pc:spChg>
        <pc:spChg chg="del">
          <ac:chgData name="Ayush Patel" userId="dbda0d76dd413c42" providerId="LiveId" clId="{790DF272-03A6-4ADC-86F9-985D27C016CE}" dt="2024-08-08T12:23:32.177" v="1993" actId="478"/>
          <ac:spMkLst>
            <pc:docMk/>
            <pc:sldMk cId="4016564810" sldId="268"/>
            <ac:spMk id="9" creationId="{0CB67DEA-0E06-7055-89DF-9A8723A6F769}"/>
          </ac:spMkLst>
        </pc:spChg>
        <pc:spChg chg="del">
          <ac:chgData name="Ayush Patel" userId="dbda0d76dd413c42" providerId="LiveId" clId="{790DF272-03A6-4ADC-86F9-985D27C016CE}" dt="2024-08-08T12:23:32.177" v="1993" actId="478"/>
          <ac:spMkLst>
            <pc:docMk/>
            <pc:sldMk cId="4016564810" sldId="268"/>
            <ac:spMk id="10" creationId="{750D0F7A-E308-0A76-F82E-F7536CAFC2CD}"/>
          </ac:spMkLst>
        </pc:spChg>
        <pc:spChg chg="add mod topLvl">
          <ac:chgData name="Ayush Patel" userId="dbda0d76dd413c42" providerId="LiveId" clId="{790DF272-03A6-4ADC-86F9-985D27C016CE}" dt="2024-08-09T20:31:51.511" v="8312" actId="207"/>
          <ac:spMkLst>
            <pc:docMk/>
            <pc:sldMk cId="4016564810" sldId="268"/>
            <ac:spMk id="10" creationId="{F712FDF2-91CA-6817-3640-76225EB1F13F}"/>
          </ac:spMkLst>
        </pc:spChg>
        <pc:spChg chg="del mod">
          <ac:chgData name="Ayush Patel" userId="dbda0d76dd413c42" providerId="LiveId" clId="{790DF272-03A6-4ADC-86F9-985D27C016CE}" dt="2024-08-08T12:24:58.087" v="2029"/>
          <ac:spMkLst>
            <pc:docMk/>
            <pc:sldMk cId="4016564810" sldId="268"/>
            <ac:spMk id="11" creationId="{C273A62A-DBCA-35BF-247D-80459C77C996}"/>
          </ac:spMkLst>
        </pc:spChg>
        <pc:spChg chg="add mod topLvl">
          <ac:chgData name="Ayush Patel" userId="dbda0d76dd413c42" providerId="LiveId" clId="{790DF272-03A6-4ADC-86F9-985D27C016CE}" dt="2024-08-09T20:31:51.511" v="8312" actId="207"/>
          <ac:spMkLst>
            <pc:docMk/>
            <pc:sldMk cId="4016564810" sldId="268"/>
            <ac:spMk id="11" creationId="{FB2FC39D-6CAA-CE64-AD12-897EBB9D765D}"/>
          </ac:spMkLst>
        </pc:spChg>
        <pc:spChg chg="add mod">
          <ac:chgData name="Ayush Patel" userId="dbda0d76dd413c42" providerId="LiveId" clId="{790DF272-03A6-4ADC-86F9-985D27C016CE}" dt="2024-08-09T20:25:30.026" v="8265" actId="571"/>
          <ac:spMkLst>
            <pc:docMk/>
            <pc:sldMk cId="4016564810" sldId="268"/>
            <ac:spMk id="12" creationId="{744ADB27-BCF2-931D-3CB0-3F01B9B30CAA}"/>
          </ac:spMkLst>
        </pc:spChg>
        <pc:spChg chg="del mod">
          <ac:chgData name="Ayush Patel" userId="dbda0d76dd413c42" providerId="LiveId" clId="{790DF272-03A6-4ADC-86F9-985D27C016CE}" dt="2024-08-08T12:24:58.087" v="2029"/>
          <ac:spMkLst>
            <pc:docMk/>
            <pc:sldMk cId="4016564810" sldId="268"/>
            <ac:spMk id="12" creationId="{7A494DE9-ECF3-F27A-20F9-337C5BAD3F49}"/>
          </ac:spMkLst>
        </pc:spChg>
        <pc:spChg chg="del mod">
          <ac:chgData name="Ayush Patel" userId="dbda0d76dd413c42" providerId="LiveId" clId="{790DF272-03A6-4ADC-86F9-985D27C016CE}" dt="2024-08-08T12:24:58.087" v="2029"/>
          <ac:spMkLst>
            <pc:docMk/>
            <pc:sldMk cId="4016564810" sldId="268"/>
            <ac:spMk id="13" creationId="{84F1858F-E0FA-5BCF-F1F2-AECF60DB2B70}"/>
          </ac:spMkLst>
        </pc:spChg>
        <pc:spChg chg="add mod topLvl">
          <ac:chgData name="Ayush Patel" userId="dbda0d76dd413c42" providerId="LiveId" clId="{790DF272-03A6-4ADC-86F9-985D27C016CE}" dt="2024-08-09T20:31:51.511" v="8312" actId="207"/>
          <ac:spMkLst>
            <pc:docMk/>
            <pc:sldMk cId="4016564810" sldId="268"/>
            <ac:spMk id="13" creationId="{8695EFBA-E952-6A95-3011-FC921C87DAC4}"/>
          </ac:spMkLst>
        </pc:spChg>
        <pc:spChg chg="del mod">
          <ac:chgData name="Ayush Patel" userId="dbda0d76dd413c42" providerId="LiveId" clId="{790DF272-03A6-4ADC-86F9-985D27C016CE}" dt="2024-08-08T12:24:58.087" v="2029"/>
          <ac:spMkLst>
            <pc:docMk/>
            <pc:sldMk cId="4016564810" sldId="268"/>
            <ac:spMk id="14" creationId="{30F45F9E-7F67-986B-9018-030DFED4A725}"/>
          </ac:spMkLst>
        </pc:spChg>
        <pc:spChg chg="add mod topLvl">
          <ac:chgData name="Ayush Patel" userId="dbda0d76dd413c42" providerId="LiveId" clId="{790DF272-03A6-4ADC-86F9-985D27C016CE}" dt="2024-08-09T20:31:51.511" v="8312" actId="207"/>
          <ac:spMkLst>
            <pc:docMk/>
            <pc:sldMk cId="4016564810" sldId="268"/>
            <ac:spMk id="14" creationId="{E9602BEB-3457-88A3-E075-58747A2EF778}"/>
          </ac:spMkLst>
        </pc:spChg>
        <pc:spChg chg="add mod topLvl">
          <ac:chgData name="Ayush Patel" userId="dbda0d76dd413c42" providerId="LiveId" clId="{790DF272-03A6-4ADC-86F9-985D27C016CE}" dt="2024-08-09T20:31:51.511" v="8312" actId="207"/>
          <ac:spMkLst>
            <pc:docMk/>
            <pc:sldMk cId="4016564810" sldId="268"/>
            <ac:spMk id="15" creationId="{D0F2F650-456F-ECC6-6AA3-7E31D146EB6B}"/>
          </ac:spMkLst>
        </pc:spChg>
        <pc:spChg chg="add mod topLvl">
          <ac:chgData name="Ayush Patel" userId="dbda0d76dd413c42" providerId="LiveId" clId="{790DF272-03A6-4ADC-86F9-985D27C016CE}" dt="2024-08-09T20:31:51.511" v="8312" actId="207"/>
          <ac:spMkLst>
            <pc:docMk/>
            <pc:sldMk cId="4016564810" sldId="268"/>
            <ac:spMk id="16" creationId="{BA5D3705-7506-08F5-4EBC-869CB828192C}"/>
          </ac:spMkLst>
        </pc:spChg>
        <pc:spChg chg="add mod topLvl">
          <ac:chgData name="Ayush Patel" userId="dbda0d76dd413c42" providerId="LiveId" clId="{790DF272-03A6-4ADC-86F9-985D27C016CE}" dt="2024-08-09T20:31:51.511" v="8312" actId="207"/>
          <ac:spMkLst>
            <pc:docMk/>
            <pc:sldMk cId="4016564810" sldId="268"/>
            <ac:spMk id="17" creationId="{8229F6DE-7AAF-E615-9B7F-F0A78B1E63DC}"/>
          </ac:spMkLst>
        </pc:spChg>
        <pc:spChg chg="add mod topLvl">
          <ac:chgData name="Ayush Patel" userId="dbda0d76dd413c42" providerId="LiveId" clId="{790DF272-03A6-4ADC-86F9-985D27C016CE}" dt="2024-08-09T20:31:51.511" v="8312" actId="207"/>
          <ac:spMkLst>
            <pc:docMk/>
            <pc:sldMk cId="4016564810" sldId="268"/>
            <ac:spMk id="18" creationId="{A0676849-8862-B6C0-0F88-2338BAC2DD02}"/>
          </ac:spMkLst>
        </pc:spChg>
        <pc:spChg chg="add mod topLvl">
          <ac:chgData name="Ayush Patel" userId="dbda0d76dd413c42" providerId="LiveId" clId="{790DF272-03A6-4ADC-86F9-985D27C016CE}" dt="2024-08-09T20:31:51.511" v="8312" actId="207"/>
          <ac:spMkLst>
            <pc:docMk/>
            <pc:sldMk cId="4016564810" sldId="268"/>
            <ac:spMk id="19" creationId="{A905DAD2-0C1C-BB22-F679-036DF92D6E9E}"/>
          </ac:spMkLst>
        </pc:spChg>
        <pc:spChg chg="add mod">
          <ac:chgData name="Ayush Patel" userId="dbda0d76dd413c42" providerId="LiveId" clId="{790DF272-03A6-4ADC-86F9-985D27C016CE}" dt="2024-08-08T13:10:11.938" v="2293" actId="1076"/>
          <ac:spMkLst>
            <pc:docMk/>
            <pc:sldMk cId="4016564810" sldId="268"/>
            <ac:spMk id="23" creationId="{53CBCAC8-D063-5D8B-3746-066CA08B655A}"/>
          </ac:spMkLst>
        </pc:spChg>
        <pc:spChg chg="add mod">
          <ac:chgData name="Ayush Patel" userId="dbda0d76dd413c42" providerId="LiveId" clId="{790DF272-03A6-4ADC-86F9-985D27C016CE}" dt="2024-08-09T19:49:35.738" v="7171" actId="255"/>
          <ac:spMkLst>
            <pc:docMk/>
            <pc:sldMk cId="4016564810" sldId="268"/>
            <ac:spMk id="24" creationId="{29B0103F-18C2-28AE-F445-07ADD16963D6}"/>
          </ac:spMkLst>
        </pc:spChg>
        <pc:spChg chg="add mod">
          <ac:chgData name="Ayush Patel" userId="dbda0d76dd413c42" providerId="LiveId" clId="{790DF272-03A6-4ADC-86F9-985D27C016CE}" dt="2024-08-09T20:34:35.599" v="8330"/>
          <ac:spMkLst>
            <pc:docMk/>
            <pc:sldMk cId="4016564810" sldId="268"/>
            <ac:spMk id="30" creationId="{2D6DFEAB-198A-E224-D20F-847FCC4D3D09}"/>
          </ac:spMkLst>
        </pc:spChg>
        <pc:grpChg chg="add del mod">
          <ac:chgData name="Ayush Patel" userId="dbda0d76dd413c42" providerId="LiveId" clId="{790DF272-03A6-4ADC-86F9-985D27C016CE}" dt="2024-08-09T20:30:17.278" v="8310" actId="165"/>
          <ac:grpSpMkLst>
            <pc:docMk/>
            <pc:sldMk cId="4016564810" sldId="268"/>
            <ac:grpSpMk id="29" creationId="{107FFE5F-143F-3CBE-C79B-29E7EC72D758}"/>
          </ac:grpSpMkLst>
        </pc:grpChg>
        <pc:picChg chg="add mod">
          <ac:chgData name="Ayush Patel" userId="dbda0d76dd413c42" providerId="LiveId" clId="{790DF272-03A6-4ADC-86F9-985D27C016CE}" dt="2024-08-09T17:29:32.449" v="6184"/>
          <ac:picMkLst>
            <pc:docMk/>
            <pc:sldMk cId="4016564810" sldId="268"/>
            <ac:picMk id="2" creationId="{1650766F-2D40-5D4F-5CA9-4655DE9941F7}"/>
          </ac:picMkLst>
        </pc:picChg>
        <pc:picChg chg="add mod">
          <ac:chgData name="Ayush Patel" userId="dbda0d76dd413c42" providerId="LiveId" clId="{790DF272-03A6-4ADC-86F9-985D27C016CE}" dt="2024-08-09T17:29:32.449" v="6184"/>
          <ac:picMkLst>
            <pc:docMk/>
            <pc:sldMk cId="4016564810" sldId="268"/>
            <ac:picMk id="3" creationId="{B8454CE1-5CCF-9B47-E56D-5F3CA03F8D48}"/>
          </ac:picMkLst>
        </pc:picChg>
        <pc:picChg chg="add mod">
          <ac:chgData name="Ayush Patel" userId="dbda0d76dd413c42" providerId="LiveId" clId="{790DF272-03A6-4ADC-86F9-985D27C016CE}" dt="2024-08-09T17:29:32.449" v="6184"/>
          <ac:picMkLst>
            <pc:docMk/>
            <pc:sldMk cId="4016564810" sldId="268"/>
            <ac:picMk id="4" creationId="{BD00A354-F638-0654-FBD2-529474572E2E}"/>
          </ac:picMkLst>
        </pc:picChg>
        <pc:picChg chg="add mod">
          <ac:chgData name="Ayush Patel" userId="dbda0d76dd413c42" providerId="LiveId" clId="{790DF272-03A6-4ADC-86F9-985D27C016CE}" dt="2024-08-09T17:29:32.449" v="6184"/>
          <ac:picMkLst>
            <pc:docMk/>
            <pc:sldMk cId="4016564810" sldId="268"/>
            <ac:picMk id="5" creationId="{112ECEF4-BFED-5526-FBA5-16FF45B83669}"/>
          </ac:picMkLst>
        </pc:picChg>
        <pc:picChg chg="add mod">
          <ac:chgData name="Ayush Patel" userId="dbda0d76dd413c42" providerId="LiveId" clId="{790DF272-03A6-4ADC-86F9-985D27C016CE}" dt="2024-08-09T17:29:33.713" v="6186"/>
          <ac:picMkLst>
            <pc:docMk/>
            <pc:sldMk cId="4016564810" sldId="268"/>
            <ac:picMk id="6" creationId="{E5D8B8BE-6CB3-7642-915A-FD4AD1D6C8F8}"/>
          </ac:picMkLst>
        </pc:picChg>
        <pc:picChg chg="add mod modCrop">
          <ac:chgData name="Ayush Patel" userId="dbda0d76dd413c42" providerId="LiveId" clId="{790DF272-03A6-4ADC-86F9-985D27C016CE}" dt="2024-08-09T19:31:57.258" v="6993" actId="14826"/>
          <ac:picMkLst>
            <pc:docMk/>
            <pc:sldMk cId="4016564810" sldId="268"/>
            <ac:picMk id="7" creationId="{8B3BF6F1-E7B1-9A23-F196-7DC459708FF5}"/>
          </ac:picMkLst>
        </pc:picChg>
        <pc:picChg chg="add mod">
          <ac:chgData name="Ayush Patel" userId="dbda0d76dd413c42" providerId="LiveId" clId="{790DF272-03A6-4ADC-86F9-985D27C016CE}" dt="2024-08-09T17:29:33.713" v="6186"/>
          <ac:picMkLst>
            <pc:docMk/>
            <pc:sldMk cId="4016564810" sldId="268"/>
            <ac:picMk id="8" creationId="{6BBDE279-2518-B1AF-340D-C26F46F076C5}"/>
          </ac:picMkLst>
        </pc:picChg>
        <pc:picChg chg="add mod">
          <ac:chgData name="Ayush Patel" userId="dbda0d76dd413c42" providerId="LiveId" clId="{790DF272-03A6-4ADC-86F9-985D27C016CE}" dt="2024-08-09T17:29:33.713" v="6186"/>
          <ac:picMkLst>
            <pc:docMk/>
            <pc:sldMk cId="4016564810" sldId="268"/>
            <ac:picMk id="9" creationId="{9187A88E-FCE7-6717-561D-0CBD1D0754FE}"/>
          </ac:picMkLst>
        </pc:picChg>
        <pc:picChg chg="add del mod modCrop">
          <ac:chgData name="Ayush Patel" userId="dbda0d76dd413c42" providerId="LiveId" clId="{790DF272-03A6-4ADC-86F9-985D27C016CE}" dt="2024-08-09T17:29:33.363" v="6185" actId="478"/>
          <ac:picMkLst>
            <pc:docMk/>
            <pc:sldMk cId="4016564810" sldId="268"/>
            <ac:picMk id="16" creationId="{EF99BFF7-70B1-376E-ADD0-2891145699AF}"/>
          </ac:picMkLst>
        </pc:picChg>
        <pc:picChg chg="add del mod modCrop">
          <ac:chgData name="Ayush Patel" userId="dbda0d76dd413c42" providerId="LiveId" clId="{790DF272-03A6-4ADC-86F9-985D27C016CE}" dt="2024-08-09T17:29:33.363" v="6185" actId="478"/>
          <ac:picMkLst>
            <pc:docMk/>
            <pc:sldMk cId="4016564810" sldId="268"/>
            <ac:picMk id="18" creationId="{1CD91113-FEFC-9F3C-0585-E700F4C02C55}"/>
          </ac:picMkLst>
        </pc:picChg>
        <pc:picChg chg="add del mod modCrop">
          <ac:chgData name="Ayush Patel" userId="dbda0d76dd413c42" providerId="LiveId" clId="{790DF272-03A6-4ADC-86F9-985D27C016CE}" dt="2024-08-09T17:29:33.363" v="6185" actId="478"/>
          <ac:picMkLst>
            <pc:docMk/>
            <pc:sldMk cId="4016564810" sldId="268"/>
            <ac:picMk id="20" creationId="{C0A84A7D-B9C7-8A94-C519-4783C817E32E}"/>
          </ac:picMkLst>
        </pc:picChg>
        <pc:picChg chg="add del mod modCrop">
          <ac:chgData name="Ayush Patel" userId="dbda0d76dd413c42" providerId="LiveId" clId="{790DF272-03A6-4ADC-86F9-985D27C016CE}" dt="2024-08-09T17:29:33.363" v="6185" actId="478"/>
          <ac:picMkLst>
            <pc:docMk/>
            <pc:sldMk cId="4016564810" sldId="268"/>
            <ac:picMk id="22" creationId="{24FBC69F-3A14-3785-A5C1-D741078E303E}"/>
          </ac:picMkLst>
        </pc:picChg>
        <pc:cxnChg chg="add mod topLvl">
          <ac:chgData name="Ayush Patel" userId="dbda0d76dd413c42" providerId="LiveId" clId="{790DF272-03A6-4ADC-86F9-985D27C016CE}" dt="2024-08-09T20:30:17.278" v="8310" actId="165"/>
          <ac:cxnSpMkLst>
            <pc:docMk/>
            <pc:sldMk cId="4016564810" sldId="268"/>
            <ac:cxnSpMk id="3" creationId="{52715C93-CE67-557D-55F8-E9E7261A8928}"/>
          </ac:cxnSpMkLst>
        </pc:cxnChg>
      </pc:sldChg>
      <pc:sldChg chg="add del modTransition">
        <pc:chgData name="Ayush Patel" userId="dbda0d76dd413c42" providerId="LiveId" clId="{790DF272-03A6-4ADC-86F9-985D27C016CE}" dt="2024-08-08T11:11:17.350" v="1802" actId="2696"/>
        <pc:sldMkLst>
          <pc:docMk/>
          <pc:sldMk cId="296728619" sldId="269"/>
        </pc:sldMkLst>
      </pc:sldChg>
      <pc:sldChg chg="addSp delSp modSp add mod ord modTransition">
        <pc:chgData name="Ayush Patel" userId="dbda0d76dd413c42" providerId="LiveId" clId="{790DF272-03A6-4ADC-86F9-985D27C016CE}" dt="2024-08-09T20:40:48.312" v="8366"/>
        <pc:sldMkLst>
          <pc:docMk/>
          <pc:sldMk cId="1220921157" sldId="269"/>
        </pc:sldMkLst>
        <pc:spChg chg="add del mod">
          <ac:chgData name="Ayush Patel" userId="dbda0d76dd413c42" providerId="LiveId" clId="{790DF272-03A6-4ADC-86F9-985D27C016CE}" dt="2024-08-08T12:29:43.039" v="2075" actId="478"/>
          <ac:spMkLst>
            <pc:docMk/>
            <pc:sldMk cId="1220921157" sldId="269"/>
            <ac:spMk id="3" creationId="{807634CC-A124-2652-25E2-E8AC2A04D5EC}"/>
          </ac:spMkLst>
        </pc:spChg>
        <pc:spChg chg="add mod">
          <ac:chgData name="Ayush Patel" userId="dbda0d76dd413c42" providerId="LiveId" clId="{790DF272-03A6-4ADC-86F9-985D27C016CE}" dt="2024-08-09T20:33:00.883" v="8313"/>
          <ac:spMkLst>
            <pc:docMk/>
            <pc:sldMk cId="1220921157" sldId="269"/>
            <ac:spMk id="7" creationId="{487F1796-6DF0-348F-27F6-858C577BFA25}"/>
          </ac:spMkLst>
        </pc:spChg>
        <pc:spChg chg="add mod">
          <ac:chgData name="Ayush Patel" userId="dbda0d76dd413c42" providerId="LiveId" clId="{790DF272-03A6-4ADC-86F9-985D27C016CE}" dt="2024-08-09T20:33:00.883" v="8313"/>
          <ac:spMkLst>
            <pc:docMk/>
            <pc:sldMk cId="1220921157" sldId="269"/>
            <ac:spMk id="8" creationId="{2DAF1ECD-DF2C-97B1-5698-943D43D4FC60}"/>
          </ac:spMkLst>
        </pc:spChg>
        <pc:spChg chg="add del mod">
          <ac:chgData name="Ayush Patel" userId="dbda0d76dd413c42" providerId="LiveId" clId="{790DF272-03A6-4ADC-86F9-985D27C016CE}" dt="2024-08-09T20:34:52.100" v="8331" actId="478"/>
          <ac:spMkLst>
            <pc:docMk/>
            <pc:sldMk cId="1220921157" sldId="269"/>
            <ac:spMk id="9" creationId="{BA7C1140-2930-00DF-01EF-8D5120C54124}"/>
          </ac:spMkLst>
        </pc:spChg>
        <pc:spChg chg="add mod">
          <ac:chgData name="Ayush Patel" userId="dbda0d76dd413c42" providerId="LiveId" clId="{790DF272-03A6-4ADC-86F9-985D27C016CE}" dt="2024-08-09T20:33:00.883" v="8313"/>
          <ac:spMkLst>
            <pc:docMk/>
            <pc:sldMk cId="1220921157" sldId="269"/>
            <ac:spMk id="10" creationId="{C6F0B34A-B9E9-4185-7A7D-5BBD89DC99D1}"/>
          </ac:spMkLst>
        </pc:spChg>
        <pc:spChg chg="add mod">
          <ac:chgData name="Ayush Patel" userId="dbda0d76dd413c42" providerId="LiveId" clId="{790DF272-03A6-4ADC-86F9-985D27C016CE}" dt="2024-08-09T19:52:02.650" v="7260"/>
          <ac:spMkLst>
            <pc:docMk/>
            <pc:sldMk cId="1220921157" sldId="269"/>
            <ac:spMk id="11" creationId="{506479A3-7EE0-50A1-EB44-5AF6D57EF65E}"/>
          </ac:spMkLst>
        </pc:spChg>
        <pc:spChg chg="add mod">
          <ac:chgData name="Ayush Patel" userId="dbda0d76dd413c42" providerId="LiveId" clId="{790DF272-03A6-4ADC-86F9-985D27C016CE}" dt="2024-08-09T20:33:00.883" v="8313"/>
          <ac:spMkLst>
            <pc:docMk/>
            <pc:sldMk cId="1220921157" sldId="269"/>
            <ac:spMk id="12" creationId="{E5DA7DD1-267B-A12D-4831-0AF560302272}"/>
          </ac:spMkLst>
        </pc:spChg>
        <pc:spChg chg="add mod">
          <ac:chgData name="Ayush Patel" userId="dbda0d76dd413c42" providerId="LiveId" clId="{790DF272-03A6-4ADC-86F9-985D27C016CE}" dt="2024-08-09T20:33:00.883" v="8313"/>
          <ac:spMkLst>
            <pc:docMk/>
            <pc:sldMk cId="1220921157" sldId="269"/>
            <ac:spMk id="13" creationId="{059427A2-8F31-3820-2BED-986F154B1DFB}"/>
          </ac:spMkLst>
        </pc:spChg>
        <pc:spChg chg="add mod">
          <ac:chgData name="Ayush Patel" userId="dbda0d76dd413c42" providerId="LiveId" clId="{790DF272-03A6-4ADC-86F9-985D27C016CE}" dt="2024-08-09T20:33:00.883" v="8313"/>
          <ac:spMkLst>
            <pc:docMk/>
            <pc:sldMk cId="1220921157" sldId="269"/>
            <ac:spMk id="14" creationId="{500AD9EF-AC09-C0ED-CC05-91EAAE666784}"/>
          </ac:spMkLst>
        </pc:spChg>
        <pc:spChg chg="add mod">
          <ac:chgData name="Ayush Patel" userId="dbda0d76dd413c42" providerId="LiveId" clId="{790DF272-03A6-4ADC-86F9-985D27C016CE}" dt="2024-08-09T20:33:00.883" v="8313"/>
          <ac:spMkLst>
            <pc:docMk/>
            <pc:sldMk cId="1220921157" sldId="269"/>
            <ac:spMk id="15" creationId="{8FB26F90-ED20-0D79-2E2A-BA9D1F6190F4}"/>
          </ac:spMkLst>
        </pc:spChg>
        <pc:spChg chg="add mod">
          <ac:chgData name="Ayush Patel" userId="dbda0d76dd413c42" providerId="LiveId" clId="{790DF272-03A6-4ADC-86F9-985D27C016CE}" dt="2024-08-09T20:33:00.883" v="8313"/>
          <ac:spMkLst>
            <pc:docMk/>
            <pc:sldMk cId="1220921157" sldId="269"/>
            <ac:spMk id="16" creationId="{41A5C56C-422C-5208-734C-0C5536C912FB}"/>
          </ac:spMkLst>
        </pc:spChg>
        <pc:spChg chg="add mod">
          <ac:chgData name="Ayush Patel" userId="dbda0d76dd413c42" providerId="LiveId" clId="{790DF272-03A6-4ADC-86F9-985D27C016CE}" dt="2024-08-09T20:33:00.883" v="8313"/>
          <ac:spMkLst>
            <pc:docMk/>
            <pc:sldMk cId="1220921157" sldId="269"/>
            <ac:spMk id="17" creationId="{28AEAB86-3DC0-53DE-2DAC-890D712436A4}"/>
          </ac:spMkLst>
        </pc:spChg>
        <pc:spChg chg="add mod">
          <ac:chgData name="Ayush Patel" userId="dbda0d76dd413c42" providerId="LiveId" clId="{790DF272-03A6-4ADC-86F9-985D27C016CE}" dt="2024-08-09T20:33:00.883" v="8313"/>
          <ac:spMkLst>
            <pc:docMk/>
            <pc:sldMk cId="1220921157" sldId="269"/>
            <ac:spMk id="18" creationId="{493E679E-F552-7E4C-37CF-448DB624E412}"/>
          </ac:spMkLst>
        </pc:spChg>
        <pc:spChg chg="add mod">
          <ac:chgData name="Ayush Patel" userId="dbda0d76dd413c42" providerId="LiveId" clId="{790DF272-03A6-4ADC-86F9-985D27C016CE}" dt="2024-08-09T20:34:58.808" v="8333" actId="1076"/>
          <ac:spMkLst>
            <pc:docMk/>
            <pc:sldMk cId="1220921157" sldId="269"/>
            <ac:spMk id="19" creationId="{B1E31480-8766-3FC0-5916-FD1D74BD7046}"/>
          </ac:spMkLst>
        </pc:spChg>
        <pc:spChg chg="add del mod">
          <ac:chgData name="Ayush Patel" userId="dbda0d76dd413c42" providerId="LiveId" clId="{790DF272-03A6-4ADC-86F9-985D27C016CE}" dt="2024-08-08T12:31:44.161" v="2135"/>
          <ac:spMkLst>
            <pc:docMk/>
            <pc:sldMk cId="1220921157" sldId="269"/>
            <ac:spMk id="19" creationId="{E6BD6434-1D2E-CFFC-6EBA-A5A613FF7623}"/>
          </ac:spMkLst>
        </pc:spChg>
        <pc:spChg chg="add del mod">
          <ac:chgData name="Ayush Patel" userId="dbda0d76dd413c42" providerId="LiveId" clId="{790DF272-03A6-4ADC-86F9-985D27C016CE}" dt="2024-08-08T12:31:44.161" v="2135"/>
          <ac:spMkLst>
            <pc:docMk/>
            <pc:sldMk cId="1220921157" sldId="269"/>
            <ac:spMk id="23" creationId="{0A1121D3-EBFB-FE4E-F35F-7A34ABC19216}"/>
          </ac:spMkLst>
        </pc:spChg>
        <pc:spChg chg="add del mod">
          <ac:chgData name="Ayush Patel" userId="dbda0d76dd413c42" providerId="LiveId" clId="{790DF272-03A6-4ADC-86F9-985D27C016CE}" dt="2024-08-08T12:31:44.161" v="2135"/>
          <ac:spMkLst>
            <pc:docMk/>
            <pc:sldMk cId="1220921157" sldId="269"/>
            <ac:spMk id="25" creationId="{36F30649-E2C8-57DB-8C2D-29D6C3E2B9FE}"/>
          </ac:spMkLst>
        </pc:spChg>
        <pc:spChg chg="add del mod">
          <ac:chgData name="Ayush Patel" userId="dbda0d76dd413c42" providerId="LiveId" clId="{790DF272-03A6-4ADC-86F9-985D27C016CE}" dt="2024-08-08T12:31:44.161" v="2135"/>
          <ac:spMkLst>
            <pc:docMk/>
            <pc:sldMk cId="1220921157" sldId="269"/>
            <ac:spMk id="27" creationId="{5500B8C1-3D6B-EFCF-E878-0CF5F9100729}"/>
          </ac:spMkLst>
        </pc:spChg>
        <pc:spChg chg="add del mod">
          <ac:chgData name="Ayush Patel" userId="dbda0d76dd413c42" providerId="LiveId" clId="{790DF272-03A6-4ADC-86F9-985D27C016CE}" dt="2024-08-08T13:10:27.496" v="2295" actId="478"/>
          <ac:spMkLst>
            <pc:docMk/>
            <pc:sldMk cId="1220921157" sldId="269"/>
            <ac:spMk id="44" creationId="{3BEBEEE4-7F68-A2B2-5E9B-DA433C88E385}"/>
          </ac:spMkLst>
        </pc:spChg>
        <pc:spChg chg="add del mod">
          <ac:chgData name="Ayush Patel" userId="dbda0d76dd413c42" providerId="LiveId" clId="{790DF272-03A6-4ADC-86F9-985D27C016CE}" dt="2024-08-08T13:10:27.496" v="2295" actId="478"/>
          <ac:spMkLst>
            <pc:docMk/>
            <pc:sldMk cId="1220921157" sldId="269"/>
            <ac:spMk id="45" creationId="{2DB9C9D8-DB33-AF2D-776E-22EB511EEDA6}"/>
          </ac:spMkLst>
        </pc:spChg>
        <pc:spChg chg="add mod">
          <ac:chgData name="Ayush Patel" userId="dbda0d76dd413c42" providerId="LiveId" clId="{790DF272-03A6-4ADC-86F9-985D27C016CE}" dt="2024-08-08T13:10:25.106" v="2294"/>
          <ac:spMkLst>
            <pc:docMk/>
            <pc:sldMk cId="1220921157" sldId="269"/>
            <ac:spMk id="46" creationId="{C889A354-20FA-A211-5CD9-3DBD557F3F31}"/>
          </ac:spMkLst>
        </pc:spChg>
        <pc:spChg chg="add mod">
          <ac:chgData name="Ayush Patel" userId="dbda0d76dd413c42" providerId="LiveId" clId="{790DF272-03A6-4ADC-86F9-985D27C016CE}" dt="2024-08-08T13:10:25.106" v="2294"/>
          <ac:spMkLst>
            <pc:docMk/>
            <pc:sldMk cId="1220921157" sldId="269"/>
            <ac:spMk id="47" creationId="{8DD9A3FA-7D54-58EB-6EFE-92C996BA9915}"/>
          </ac:spMkLst>
        </pc:spChg>
        <pc:spChg chg="add mod">
          <ac:chgData name="Ayush Patel" userId="dbda0d76dd413c42" providerId="LiveId" clId="{790DF272-03A6-4ADC-86F9-985D27C016CE}" dt="2024-08-09T19:44:23.268" v="7079" actId="20577"/>
          <ac:spMkLst>
            <pc:docMk/>
            <pc:sldMk cId="1220921157" sldId="269"/>
            <ac:spMk id="48" creationId="{F99CF70A-EB6E-82CF-6BB2-E7A5739D752E}"/>
          </ac:spMkLst>
        </pc:spChg>
        <pc:spChg chg="add del mod">
          <ac:chgData name="Ayush Patel" userId="dbda0d76dd413c42" providerId="LiveId" clId="{790DF272-03A6-4ADC-86F9-985D27C016CE}" dt="2024-08-09T19:50:24.519" v="7175" actId="478"/>
          <ac:spMkLst>
            <pc:docMk/>
            <pc:sldMk cId="1220921157" sldId="269"/>
            <ac:spMk id="49" creationId="{A7395249-52EE-9AAE-94F1-4673EBEC5152}"/>
          </ac:spMkLst>
        </pc:spChg>
        <pc:picChg chg="add mod">
          <ac:chgData name="Ayush Patel" userId="dbda0d76dd413c42" providerId="LiveId" clId="{790DF272-03A6-4ADC-86F9-985D27C016CE}" dt="2024-08-09T04:59:59.956" v="4939"/>
          <ac:picMkLst>
            <pc:docMk/>
            <pc:sldMk cId="1220921157" sldId="269"/>
            <ac:picMk id="2" creationId="{3622FDBE-2D7E-33DC-2C03-9CD716646362}"/>
          </ac:picMkLst>
        </pc:picChg>
        <pc:picChg chg="add mod">
          <ac:chgData name="Ayush Patel" userId="dbda0d76dd413c42" providerId="LiveId" clId="{790DF272-03A6-4ADC-86F9-985D27C016CE}" dt="2024-08-09T17:29:55.962" v="6188"/>
          <ac:picMkLst>
            <pc:docMk/>
            <pc:sldMk cId="1220921157" sldId="269"/>
            <ac:picMk id="2" creationId="{C76B278C-98B4-3CC9-2E8A-0C5609D845A5}"/>
          </ac:picMkLst>
        </pc:picChg>
        <pc:picChg chg="add del mod">
          <ac:chgData name="Ayush Patel" userId="dbda0d76dd413c42" providerId="LiveId" clId="{790DF272-03A6-4ADC-86F9-985D27C016CE}" dt="2024-08-09T19:31:52.326" v="6988" actId="478"/>
          <ac:picMkLst>
            <pc:docMk/>
            <pc:sldMk cId="1220921157" sldId="269"/>
            <ac:picMk id="3" creationId="{9B3DBF15-DBDD-3507-F183-99D9CE90A0D5}"/>
          </ac:picMkLst>
        </pc:picChg>
        <pc:picChg chg="add mod">
          <ac:chgData name="Ayush Patel" userId="dbda0d76dd413c42" providerId="LiveId" clId="{790DF272-03A6-4ADC-86F9-985D27C016CE}" dt="2024-08-09T05:00:03.338" v="4940"/>
          <ac:picMkLst>
            <pc:docMk/>
            <pc:sldMk cId="1220921157" sldId="269"/>
            <ac:picMk id="3" creationId="{F7CE3CB9-5424-38E5-31ED-7656401C2C94}"/>
          </ac:picMkLst>
        </pc:picChg>
        <pc:picChg chg="add mod">
          <ac:chgData name="Ayush Patel" userId="dbda0d76dd413c42" providerId="LiveId" clId="{790DF272-03A6-4ADC-86F9-985D27C016CE}" dt="2024-08-09T05:00:03.338" v="4940"/>
          <ac:picMkLst>
            <pc:docMk/>
            <pc:sldMk cId="1220921157" sldId="269"/>
            <ac:picMk id="4" creationId="{349C5F35-1897-A0BB-8CB6-25B767235E0C}"/>
          </ac:picMkLst>
        </pc:picChg>
        <pc:picChg chg="add mod">
          <ac:chgData name="Ayush Patel" userId="dbda0d76dd413c42" providerId="LiveId" clId="{790DF272-03A6-4ADC-86F9-985D27C016CE}" dt="2024-08-09T17:29:55.962" v="6188"/>
          <ac:picMkLst>
            <pc:docMk/>
            <pc:sldMk cId="1220921157" sldId="269"/>
            <ac:picMk id="4" creationId="{D593A4E0-3321-6976-0E27-12BE26925CAD}"/>
          </ac:picMkLst>
        </pc:picChg>
        <pc:picChg chg="add mod">
          <ac:chgData name="Ayush Patel" userId="dbda0d76dd413c42" providerId="LiveId" clId="{790DF272-03A6-4ADC-86F9-985D27C016CE}" dt="2024-08-08T12:28:28.662" v="2064"/>
          <ac:picMkLst>
            <pc:docMk/>
            <pc:sldMk cId="1220921157" sldId="269"/>
            <ac:picMk id="5" creationId="{34C3225E-59C5-1AF0-C0DE-5F54FB994539}"/>
          </ac:picMkLst>
        </pc:picChg>
        <pc:picChg chg="add mod">
          <ac:chgData name="Ayush Patel" userId="dbda0d76dd413c42" providerId="LiveId" clId="{790DF272-03A6-4ADC-86F9-985D27C016CE}" dt="2024-08-09T17:29:55.962" v="6188"/>
          <ac:picMkLst>
            <pc:docMk/>
            <pc:sldMk cId="1220921157" sldId="269"/>
            <ac:picMk id="5" creationId="{958DB84A-51C5-8605-DDCE-97790159E278}"/>
          </ac:picMkLst>
        </pc:picChg>
        <pc:picChg chg="add mod">
          <ac:chgData name="Ayush Patel" userId="dbda0d76dd413c42" providerId="LiveId" clId="{790DF272-03A6-4ADC-86F9-985D27C016CE}" dt="2024-08-09T05:00:03.338" v="4940"/>
          <ac:picMkLst>
            <pc:docMk/>
            <pc:sldMk cId="1220921157" sldId="269"/>
            <ac:picMk id="5" creationId="{C596F12E-8675-A916-A602-49DBCF135581}"/>
          </ac:picMkLst>
        </pc:picChg>
        <pc:picChg chg="add del mod">
          <ac:chgData name="Ayush Patel" userId="dbda0d76dd413c42" providerId="LiveId" clId="{790DF272-03A6-4ADC-86F9-985D27C016CE}" dt="2024-08-09T17:29:55.373" v="6187" actId="478"/>
          <ac:picMkLst>
            <pc:docMk/>
            <pc:sldMk cId="1220921157" sldId="269"/>
            <ac:picMk id="6" creationId="{7075CD44-FFF3-F617-4A6E-FE430B93DAAD}"/>
          </ac:picMkLst>
        </pc:picChg>
        <pc:picChg chg="add del mod">
          <ac:chgData name="Ayush Patel" userId="dbda0d76dd413c42" providerId="LiveId" clId="{790DF272-03A6-4ADC-86F9-985D27C016CE}" dt="2024-08-09T17:29:55.373" v="6187" actId="478"/>
          <ac:picMkLst>
            <pc:docMk/>
            <pc:sldMk cId="1220921157" sldId="269"/>
            <ac:picMk id="7" creationId="{DBEB699B-3658-33CC-68F8-FFCA7169792D}"/>
          </ac:picMkLst>
        </pc:picChg>
        <pc:picChg chg="add mod">
          <ac:chgData name="Ayush Patel" userId="dbda0d76dd413c42" providerId="LiveId" clId="{790DF272-03A6-4ADC-86F9-985D27C016CE}" dt="2024-08-08T12:28:27.285" v="2063"/>
          <ac:picMkLst>
            <pc:docMk/>
            <pc:sldMk cId="1220921157" sldId="269"/>
            <ac:picMk id="7" creationId="{E247825E-8B25-04C9-6C4F-83288E6805EF}"/>
          </ac:picMkLst>
        </pc:picChg>
        <pc:picChg chg="add del mod">
          <ac:chgData name="Ayush Patel" userId="dbda0d76dd413c42" providerId="LiveId" clId="{790DF272-03A6-4ADC-86F9-985D27C016CE}" dt="2024-08-09T17:29:55.373" v="6187" actId="478"/>
          <ac:picMkLst>
            <pc:docMk/>
            <pc:sldMk cId="1220921157" sldId="269"/>
            <ac:picMk id="8" creationId="{B34A08E8-02BF-1336-E8E2-E9CFB92743E0}"/>
          </ac:picMkLst>
        </pc:picChg>
        <pc:picChg chg="add del mod">
          <ac:chgData name="Ayush Patel" userId="dbda0d76dd413c42" providerId="LiveId" clId="{790DF272-03A6-4ADC-86F9-985D27C016CE}" dt="2024-08-09T17:29:55.373" v="6187" actId="478"/>
          <ac:picMkLst>
            <pc:docMk/>
            <pc:sldMk cId="1220921157" sldId="269"/>
            <ac:picMk id="9" creationId="{B6868E5C-7F5C-AE96-2CAD-869DC8738108}"/>
          </ac:picMkLst>
        </pc:picChg>
        <pc:picChg chg="add mod">
          <ac:chgData name="Ayush Patel" userId="dbda0d76dd413c42" providerId="LiveId" clId="{790DF272-03A6-4ADC-86F9-985D27C016CE}" dt="2024-08-08T12:28:27.285" v="2063"/>
          <ac:picMkLst>
            <pc:docMk/>
            <pc:sldMk cId="1220921157" sldId="269"/>
            <ac:picMk id="9" creationId="{EFAB30FA-EE3C-7F73-40CC-EBBF559F53DA}"/>
          </ac:picMkLst>
        </pc:picChg>
        <pc:picChg chg="add mod">
          <ac:chgData name="Ayush Patel" userId="dbda0d76dd413c42" providerId="LiveId" clId="{790DF272-03A6-4ADC-86F9-985D27C016CE}" dt="2024-08-09T19:31:51.473" v="6987" actId="1076"/>
          <ac:picMkLst>
            <pc:docMk/>
            <pc:sldMk cId="1220921157" sldId="269"/>
            <ac:picMk id="10" creationId="{22104984-013B-B627-6AE2-6C2611F89A7F}"/>
          </ac:picMkLst>
        </pc:picChg>
        <pc:picChg chg="add mod">
          <ac:chgData name="Ayush Patel" userId="dbda0d76dd413c42" providerId="LiveId" clId="{790DF272-03A6-4ADC-86F9-985D27C016CE}" dt="2024-08-08T12:28:27.285" v="2063"/>
          <ac:picMkLst>
            <pc:docMk/>
            <pc:sldMk cId="1220921157" sldId="269"/>
            <ac:picMk id="11" creationId="{BFEF8920-990D-9AAC-7CEB-CE16E939D6B4}"/>
          </ac:picMkLst>
        </pc:picChg>
        <pc:picChg chg="add mod">
          <ac:chgData name="Ayush Patel" userId="dbda0d76dd413c42" providerId="LiveId" clId="{790DF272-03A6-4ADC-86F9-985D27C016CE}" dt="2024-08-08T12:29:10.971" v="2066" actId="571"/>
          <ac:picMkLst>
            <pc:docMk/>
            <pc:sldMk cId="1220921157" sldId="269"/>
            <ac:picMk id="12" creationId="{FB585064-7D8B-B7D1-31EA-169B041C4F08}"/>
          </ac:picMkLst>
        </pc:picChg>
        <pc:picChg chg="add mod">
          <ac:chgData name="Ayush Patel" userId="dbda0d76dd413c42" providerId="LiveId" clId="{790DF272-03A6-4ADC-86F9-985D27C016CE}" dt="2024-08-08T12:29:38.717" v="2074" actId="571"/>
          <ac:picMkLst>
            <pc:docMk/>
            <pc:sldMk cId="1220921157" sldId="269"/>
            <ac:picMk id="13" creationId="{68E8E15B-68E7-A385-E28F-8301A6EB5533}"/>
          </ac:picMkLst>
        </pc:picChg>
        <pc:picChg chg="add mod">
          <ac:chgData name="Ayush Patel" userId="dbda0d76dd413c42" providerId="LiveId" clId="{790DF272-03A6-4ADC-86F9-985D27C016CE}" dt="2024-08-08T12:29:36.253" v="2073" actId="571"/>
          <ac:picMkLst>
            <pc:docMk/>
            <pc:sldMk cId="1220921157" sldId="269"/>
            <ac:picMk id="14" creationId="{D71BA64E-1395-B487-D8F9-20CAD47117EF}"/>
          </ac:picMkLst>
        </pc:picChg>
        <pc:picChg chg="add mod">
          <ac:chgData name="Ayush Patel" userId="dbda0d76dd413c42" providerId="LiveId" clId="{790DF272-03A6-4ADC-86F9-985D27C016CE}" dt="2024-08-08T12:29:36.253" v="2073" actId="571"/>
          <ac:picMkLst>
            <pc:docMk/>
            <pc:sldMk cId="1220921157" sldId="269"/>
            <ac:picMk id="15" creationId="{6BB034F8-95B0-8584-5509-33C7C4C95E5F}"/>
          </ac:picMkLst>
        </pc:picChg>
        <pc:picChg chg="add del">
          <ac:chgData name="Ayush Patel" userId="dbda0d76dd413c42" providerId="LiveId" clId="{790DF272-03A6-4ADC-86F9-985D27C016CE}" dt="2024-08-08T12:29:46.968" v="2076" actId="21"/>
          <ac:picMkLst>
            <pc:docMk/>
            <pc:sldMk cId="1220921157" sldId="269"/>
            <ac:picMk id="16" creationId="{EF99BFF7-70B1-376E-ADD0-2891145699AF}"/>
          </ac:picMkLst>
        </pc:picChg>
        <pc:picChg chg="del mod">
          <ac:chgData name="Ayush Patel" userId="dbda0d76dd413c42" providerId="LiveId" clId="{790DF272-03A6-4ADC-86F9-985D27C016CE}" dt="2024-08-08T12:29:50.591" v="2077" actId="478"/>
          <ac:picMkLst>
            <pc:docMk/>
            <pc:sldMk cId="1220921157" sldId="269"/>
            <ac:picMk id="18" creationId="{1CD91113-FEFC-9F3C-0585-E700F4C02C55}"/>
          </ac:picMkLst>
        </pc:picChg>
        <pc:picChg chg="del">
          <ac:chgData name="Ayush Patel" userId="dbda0d76dd413c42" providerId="LiveId" clId="{790DF272-03A6-4ADC-86F9-985D27C016CE}" dt="2024-08-08T12:29:51.846" v="2078" actId="478"/>
          <ac:picMkLst>
            <pc:docMk/>
            <pc:sldMk cId="1220921157" sldId="269"/>
            <ac:picMk id="20" creationId="{C0A84A7D-B9C7-8A94-C519-4783C817E32E}"/>
          </ac:picMkLst>
        </pc:picChg>
        <pc:picChg chg="del">
          <ac:chgData name="Ayush Patel" userId="dbda0d76dd413c42" providerId="LiveId" clId="{790DF272-03A6-4ADC-86F9-985D27C016CE}" dt="2024-08-08T12:29:52.259" v="2079" actId="478"/>
          <ac:picMkLst>
            <pc:docMk/>
            <pc:sldMk cId="1220921157" sldId="269"/>
            <ac:picMk id="22" creationId="{24FBC69F-3A14-3785-A5C1-D741078E303E}"/>
          </ac:picMkLst>
        </pc:picChg>
        <pc:picChg chg="add mod">
          <ac:chgData name="Ayush Patel" userId="dbda0d76dd413c42" providerId="LiveId" clId="{790DF272-03A6-4ADC-86F9-985D27C016CE}" dt="2024-08-08T12:30:08.452" v="2081"/>
          <ac:picMkLst>
            <pc:docMk/>
            <pc:sldMk cId="1220921157" sldId="269"/>
            <ac:picMk id="29" creationId="{B43060C6-2F4C-17D2-035D-16375FB6FD28}"/>
          </ac:picMkLst>
        </pc:picChg>
        <pc:picChg chg="add mod">
          <ac:chgData name="Ayush Patel" userId="dbda0d76dd413c42" providerId="LiveId" clId="{790DF272-03A6-4ADC-86F9-985D27C016CE}" dt="2024-08-08T12:30:08.452" v="2081"/>
          <ac:picMkLst>
            <pc:docMk/>
            <pc:sldMk cId="1220921157" sldId="269"/>
            <ac:picMk id="31" creationId="{38C12709-B4EC-0623-00BB-59E87A2B629C}"/>
          </ac:picMkLst>
        </pc:picChg>
        <pc:picChg chg="add mod">
          <ac:chgData name="Ayush Patel" userId="dbda0d76dd413c42" providerId="LiveId" clId="{790DF272-03A6-4ADC-86F9-985D27C016CE}" dt="2024-08-08T12:30:08.452" v="2081"/>
          <ac:picMkLst>
            <pc:docMk/>
            <pc:sldMk cId="1220921157" sldId="269"/>
            <ac:picMk id="33" creationId="{FA0D69CD-68C8-21CC-36F7-F36167F3CA65}"/>
          </ac:picMkLst>
        </pc:picChg>
        <pc:picChg chg="add mod">
          <ac:chgData name="Ayush Patel" userId="dbda0d76dd413c42" providerId="LiveId" clId="{790DF272-03A6-4ADC-86F9-985D27C016CE}" dt="2024-08-08T12:30:08.452" v="2081"/>
          <ac:picMkLst>
            <pc:docMk/>
            <pc:sldMk cId="1220921157" sldId="269"/>
            <ac:picMk id="35" creationId="{EAC7BE4F-3FAD-8D1C-0A3F-5589F2A4F82F}"/>
          </ac:picMkLst>
        </pc:picChg>
        <pc:picChg chg="add del mod modCrop">
          <ac:chgData name="Ayush Patel" userId="dbda0d76dd413c42" providerId="LiveId" clId="{790DF272-03A6-4ADC-86F9-985D27C016CE}" dt="2024-08-09T05:00:04.527" v="4941" actId="478"/>
          <ac:picMkLst>
            <pc:docMk/>
            <pc:sldMk cId="1220921157" sldId="269"/>
            <ac:picMk id="37" creationId="{A6C30652-3FDE-4E0C-4404-AACBBC386D08}"/>
          </ac:picMkLst>
        </pc:picChg>
        <pc:picChg chg="add del mod modCrop">
          <ac:chgData name="Ayush Patel" userId="dbda0d76dd413c42" providerId="LiveId" clId="{790DF272-03A6-4ADC-86F9-985D27C016CE}" dt="2024-08-09T05:00:04.527" v="4941" actId="478"/>
          <ac:picMkLst>
            <pc:docMk/>
            <pc:sldMk cId="1220921157" sldId="269"/>
            <ac:picMk id="39" creationId="{58F48C49-284C-6363-A777-80D585389D38}"/>
          </ac:picMkLst>
        </pc:picChg>
        <pc:picChg chg="add del mod modCrop">
          <ac:chgData name="Ayush Patel" userId="dbda0d76dd413c42" providerId="LiveId" clId="{790DF272-03A6-4ADC-86F9-985D27C016CE}" dt="2024-08-09T05:00:04.527" v="4941" actId="478"/>
          <ac:picMkLst>
            <pc:docMk/>
            <pc:sldMk cId="1220921157" sldId="269"/>
            <ac:picMk id="41" creationId="{8623A481-C1A8-0F68-05A9-090C536F652B}"/>
          </ac:picMkLst>
        </pc:picChg>
        <pc:picChg chg="add del mod">
          <ac:chgData name="Ayush Patel" userId="dbda0d76dd413c42" providerId="LiveId" clId="{790DF272-03A6-4ADC-86F9-985D27C016CE}" dt="2024-08-09T05:00:04.527" v="4941" actId="478"/>
          <ac:picMkLst>
            <pc:docMk/>
            <pc:sldMk cId="1220921157" sldId="269"/>
            <ac:picMk id="43" creationId="{D63932B0-B35E-4585-08A1-DE7F6D06A9BC}"/>
          </ac:picMkLst>
        </pc:picChg>
        <pc:cxnChg chg="add mod">
          <ac:chgData name="Ayush Patel" userId="dbda0d76dd413c42" providerId="LiveId" clId="{790DF272-03A6-4ADC-86F9-985D27C016CE}" dt="2024-08-09T20:33:00.883" v="8313"/>
          <ac:cxnSpMkLst>
            <pc:docMk/>
            <pc:sldMk cId="1220921157" sldId="269"/>
            <ac:cxnSpMk id="6" creationId="{413BC3DC-83DB-F1CC-306B-4FEEF10764F6}"/>
          </ac:cxnSpMkLst>
        </pc:cxnChg>
      </pc:sldChg>
      <pc:sldChg chg="new add del">
        <pc:chgData name="Ayush Patel" userId="dbda0d76dd413c42" providerId="LiveId" clId="{790DF272-03A6-4ADC-86F9-985D27C016CE}" dt="2024-08-08T12:22:00.761" v="1988" actId="680"/>
        <pc:sldMkLst>
          <pc:docMk/>
          <pc:sldMk cId="2410767792" sldId="269"/>
        </pc:sldMkLst>
      </pc:sldChg>
      <pc:sldChg chg="addSp delSp modSp add mod modTransition">
        <pc:chgData name="Ayush Patel" userId="dbda0d76dd413c42" providerId="LiveId" clId="{790DF272-03A6-4ADC-86F9-985D27C016CE}" dt="2024-08-09T20:35:14.439" v="8336" actId="1076"/>
        <pc:sldMkLst>
          <pc:docMk/>
          <pc:sldMk cId="569507895" sldId="270"/>
        </pc:sldMkLst>
        <pc:spChg chg="add mod">
          <ac:chgData name="Ayush Patel" userId="dbda0d76dd413c42" providerId="LiveId" clId="{790DF272-03A6-4ADC-86F9-985D27C016CE}" dt="2024-08-09T20:33:02.549" v="8314"/>
          <ac:spMkLst>
            <pc:docMk/>
            <pc:sldMk cId="569507895" sldId="270"/>
            <ac:spMk id="4" creationId="{78E99FC6-FD23-0F95-0525-4F58DECD6061}"/>
          </ac:spMkLst>
        </pc:spChg>
        <pc:spChg chg="add mod">
          <ac:chgData name="Ayush Patel" userId="dbda0d76dd413c42" providerId="LiveId" clId="{790DF272-03A6-4ADC-86F9-985D27C016CE}" dt="2024-08-09T20:33:02.549" v="8314"/>
          <ac:spMkLst>
            <pc:docMk/>
            <pc:sldMk cId="569507895" sldId="270"/>
            <ac:spMk id="6" creationId="{CB469FD1-10E5-61C4-D701-920B963541D9}"/>
          </ac:spMkLst>
        </pc:spChg>
        <pc:spChg chg="add mod">
          <ac:chgData name="Ayush Patel" userId="dbda0d76dd413c42" providerId="LiveId" clId="{790DF272-03A6-4ADC-86F9-985D27C016CE}" dt="2024-08-09T20:33:02.549" v="8314"/>
          <ac:spMkLst>
            <pc:docMk/>
            <pc:sldMk cId="569507895" sldId="270"/>
            <ac:spMk id="7" creationId="{B14F078C-EC83-21AD-3065-3D022E93DB61}"/>
          </ac:spMkLst>
        </pc:spChg>
        <pc:spChg chg="add mod">
          <ac:chgData name="Ayush Patel" userId="dbda0d76dd413c42" providerId="LiveId" clId="{790DF272-03A6-4ADC-86F9-985D27C016CE}" dt="2024-08-09T20:33:02.549" v="8314"/>
          <ac:spMkLst>
            <pc:docMk/>
            <pc:sldMk cId="569507895" sldId="270"/>
            <ac:spMk id="8" creationId="{D59C24C8-4B97-5B35-83F6-D7D6AB3E6DE5}"/>
          </ac:spMkLst>
        </pc:spChg>
        <pc:spChg chg="add mod">
          <ac:chgData name="Ayush Patel" userId="dbda0d76dd413c42" providerId="LiveId" clId="{790DF272-03A6-4ADC-86F9-985D27C016CE}" dt="2024-08-08T13:10:00.736" v="2291" actId="1076"/>
          <ac:spMkLst>
            <pc:docMk/>
            <pc:sldMk cId="569507895" sldId="270"/>
            <ac:spMk id="10" creationId="{ACB071EC-9A96-B357-0578-EBF76EEEB321}"/>
          </ac:spMkLst>
        </pc:spChg>
        <pc:spChg chg="add mod">
          <ac:chgData name="Ayush Patel" userId="dbda0d76dd413c42" providerId="LiveId" clId="{790DF272-03A6-4ADC-86F9-985D27C016CE}" dt="2024-08-09T19:54:29.034" v="7314" actId="255"/>
          <ac:spMkLst>
            <pc:docMk/>
            <pc:sldMk cId="569507895" sldId="270"/>
            <ac:spMk id="11" creationId="{3D1DB8E0-DE96-0222-2BB7-25585901AC41}"/>
          </ac:spMkLst>
        </pc:spChg>
        <pc:spChg chg="add del mod">
          <ac:chgData name="Ayush Patel" userId="dbda0d76dd413c42" providerId="LiveId" clId="{790DF272-03A6-4ADC-86F9-985D27C016CE}" dt="2024-08-09T20:35:05.937" v="8334" actId="478"/>
          <ac:spMkLst>
            <pc:docMk/>
            <pc:sldMk cId="569507895" sldId="270"/>
            <ac:spMk id="12" creationId="{461E61D9-D02F-7FBA-AA16-BC357567A0DA}"/>
          </ac:spMkLst>
        </pc:spChg>
        <pc:spChg chg="add mod">
          <ac:chgData name="Ayush Patel" userId="dbda0d76dd413c42" providerId="LiveId" clId="{790DF272-03A6-4ADC-86F9-985D27C016CE}" dt="2024-08-09T20:33:02.549" v="8314"/>
          <ac:spMkLst>
            <pc:docMk/>
            <pc:sldMk cId="569507895" sldId="270"/>
            <ac:spMk id="13" creationId="{DAFD82E4-0671-BC91-D7A5-8138A4C737AE}"/>
          </ac:spMkLst>
        </pc:spChg>
        <pc:spChg chg="add mod">
          <ac:chgData name="Ayush Patel" userId="dbda0d76dd413c42" providerId="LiveId" clId="{790DF272-03A6-4ADC-86F9-985D27C016CE}" dt="2024-08-09T20:33:02.549" v="8314"/>
          <ac:spMkLst>
            <pc:docMk/>
            <pc:sldMk cId="569507895" sldId="270"/>
            <ac:spMk id="15" creationId="{A4318AAE-6C38-B6E6-547A-6EF600C4030E}"/>
          </ac:spMkLst>
        </pc:spChg>
        <pc:spChg chg="add mod">
          <ac:chgData name="Ayush Patel" userId="dbda0d76dd413c42" providerId="LiveId" clId="{790DF272-03A6-4ADC-86F9-985D27C016CE}" dt="2024-08-09T20:33:02.549" v="8314"/>
          <ac:spMkLst>
            <pc:docMk/>
            <pc:sldMk cId="569507895" sldId="270"/>
            <ac:spMk id="16" creationId="{EF7539F9-DD70-9C0D-A64C-63E3140D616C}"/>
          </ac:spMkLst>
        </pc:spChg>
        <pc:spChg chg="add mod">
          <ac:chgData name="Ayush Patel" userId="dbda0d76dd413c42" providerId="LiveId" clId="{790DF272-03A6-4ADC-86F9-985D27C016CE}" dt="2024-08-09T20:33:02.549" v="8314"/>
          <ac:spMkLst>
            <pc:docMk/>
            <pc:sldMk cId="569507895" sldId="270"/>
            <ac:spMk id="17" creationId="{6BF83183-D248-6C0A-2DF9-14D0E4E7D138}"/>
          </ac:spMkLst>
        </pc:spChg>
        <pc:spChg chg="add mod">
          <ac:chgData name="Ayush Patel" userId="dbda0d76dd413c42" providerId="LiveId" clId="{790DF272-03A6-4ADC-86F9-985D27C016CE}" dt="2024-08-09T20:33:02.549" v="8314"/>
          <ac:spMkLst>
            <pc:docMk/>
            <pc:sldMk cId="569507895" sldId="270"/>
            <ac:spMk id="18" creationId="{F685A9F5-3F20-884C-3476-82CCF2855866}"/>
          </ac:spMkLst>
        </pc:spChg>
        <pc:spChg chg="add mod">
          <ac:chgData name="Ayush Patel" userId="dbda0d76dd413c42" providerId="LiveId" clId="{790DF272-03A6-4ADC-86F9-985D27C016CE}" dt="2024-08-09T20:33:02.549" v="8314"/>
          <ac:spMkLst>
            <pc:docMk/>
            <pc:sldMk cId="569507895" sldId="270"/>
            <ac:spMk id="19" creationId="{93532008-994F-BC89-E9A0-4D23B6B8D477}"/>
          </ac:spMkLst>
        </pc:spChg>
        <pc:spChg chg="del">
          <ac:chgData name="Ayush Patel" userId="dbda0d76dd413c42" providerId="LiveId" clId="{790DF272-03A6-4ADC-86F9-985D27C016CE}" dt="2024-08-08T12:31:51.046" v="2136"/>
          <ac:spMkLst>
            <pc:docMk/>
            <pc:sldMk cId="569507895" sldId="270"/>
            <ac:spMk id="19" creationId="{E6BD6434-1D2E-CFFC-6EBA-A5A613FF7623}"/>
          </ac:spMkLst>
        </pc:spChg>
        <pc:spChg chg="add mod">
          <ac:chgData name="Ayush Patel" userId="dbda0d76dd413c42" providerId="LiveId" clId="{790DF272-03A6-4ADC-86F9-985D27C016CE}" dt="2024-08-09T20:35:14.439" v="8336" actId="1076"/>
          <ac:spMkLst>
            <pc:docMk/>
            <pc:sldMk cId="569507895" sldId="270"/>
            <ac:spMk id="20" creationId="{C86BE829-68CD-527E-EDCF-BC8A7A4A0C14}"/>
          </ac:spMkLst>
        </pc:spChg>
        <pc:spChg chg="del">
          <ac:chgData name="Ayush Patel" userId="dbda0d76dd413c42" providerId="LiveId" clId="{790DF272-03A6-4ADC-86F9-985D27C016CE}" dt="2024-08-08T12:31:51.046" v="2136"/>
          <ac:spMkLst>
            <pc:docMk/>
            <pc:sldMk cId="569507895" sldId="270"/>
            <ac:spMk id="23" creationId="{0A1121D3-EBFB-FE4E-F35F-7A34ABC19216}"/>
          </ac:spMkLst>
        </pc:spChg>
        <pc:spChg chg="del">
          <ac:chgData name="Ayush Patel" userId="dbda0d76dd413c42" providerId="LiveId" clId="{790DF272-03A6-4ADC-86F9-985D27C016CE}" dt="2024-08-08T12:31:51.046" v="2136"/>
          <ac:spMkLst>
            <pc:docMk/>
            <pc:sldMk cId="569507895" sldId="270"/>
            <ac:spMk id="25" creationId="{36F30649-E2C8-57DB-8C2D-29D6C3E2B9FE}"/>
          </ac:spMkLst>
        </pc:spChg>
        <pc:spChg chg="del">
          <ac:chgData name="Ayush Patel" userId="dbda0d76dd413c42" providerId="LiveId" clId="{790DF272-03A6-4ADC-86F9-985D27C016CE}" dt="2024-08-08T12:31:51.046" v="2136"/>
          <ac:spMkLst>
            <pc:docMk/>
            <pc:sldMk cId="569507895" sldId="270"/>
            <ac:spMk id="27" creationId="{5500B8C1-3D6B-EFCF-E878-0CF5F9100729}"/>
          </ac:spMkLst>
        </pc:spChg>
        <pc:picChg chg="add del mod">
          <ac:chgData name="Ayush Patel" userId="dbda0d76dd413c42" providerId="LiveId" clId="{790DF272-03A6-4ADC-86F9-985D27C016CE}" dt="2024-08-09T17:30:26.558" v="6189" actId="478"/>
          <ac:picMkLst>
            <pc:docMk/>
            <pc:sldMk cId="569507895" sldId="270"/>
            <ac:picMk id="2" creationId="{C7DC5C87-A9F2-B2F1-DB11-8891393C5E9C}"/>
          </ac:picMkLst>
        </pc:picChg>
        <pc:picChg chg="add mod">
          <ac:chgData name="Ayush Patel" userId="dbda0d76dd413c42" providerId="LiveId" clId="{790DF272-03A6-4ADC-86F9-985D27C016CE}" dt="2024-08-09T17:30:26.945" v="6190"/>
          <ac:picMkLst>
            <pc:docMk/>
            <pc:sldMk cId="569507895" sldId="270"/>
            <ac:picMk id="3" creationId="{13976007-EF65-EEC6-F2D7-A81C280FE8C1}"/>
          </ac:picMkLst>
        </pc:picChg>
        <pc:picChg chg="add del mod">
          <ac:chgData name="Ayush Patel" userId="dbda0d76dd413c42" providerId="LiveId" clId="{790DF272-03A6-4ADC-86F9-985D27C016CE}" dt="2024-08-09T05:00:29.459" v="4943" actId="478"/>
          <ac:picMkLst>
            <pc:docMk/>
            <pc:sldMk cId="569507895" sldId="270"/>
            <ac:picMk id="3" creationId="{1DEE9D77-F126-E91C-3F58-B0B6E1691004}"/>
          </ac:picMkLst>
        </pc:picChg>
        <pc:picChg chg="add del mod">
          <ac:chgData name="Ayush Patel" userId="dbda0d76dd413c42" providerId="LiveId" clId="{790DF272-03A6-4ADC-86F9-985D27C016CE}" dt="2024-08-09T17:30:26.558" v="6189" actId="478"/>
          <ac:picMkLst>
            <pc:docMk/>
            <pc:sldMk cId="569507895" sldId="270"/>
            <ac:picMk id="4" creationId="{B02F1706-9BE8-36D2-6668-C2F2ACFACDC3}"/>
          </ac:picMkLst>
        </pc:picChg>
        <pc:picChg chg="add del mod modCrop">
          <ac:chgData name="Ayush Patel" userId="dbda0d76dd413c42" providerId="LiveId" clId="{790DF272-03A6-4ADC-86F9-985D27C016CE}" dt="2024-08-09T05:00:29.459" v="4943" actId="478"/>
          <ac:picMkLst>
            <pc:docMk/>
            <pc:sldMk cId="569507895" sldId="270"/>
            <ac:picMk id="5" creationId="{2D7CD584-9EAA-C5F6-885E-3C6A51D47111}"/>
          </ac:picMkLst>
        </pc:picChg>
        <pc:picChg chg="add mod">
          <ac:chgData name="Ayush Patel" userId="dbda0d76dd413c42" providerId="LiveId" clId="{790DF272-03A6-4ADC-86F9-985D27C016CE}" dt="2024-08-09T17:30:26.945" v="6190"/>
          <ac:picMkLst>
            <pc:docMk/>
            <pc:sldMk cId="569507895" sldId="270"/>
            <ac:picMk id="5" creationId="{461BBCE6-60A9-4D87-3082-931D70BEF4D3}"/>
          </ac:picMkLst>
        </pc:picChg>
        <pc:picChg chg="add del mod">
          <ac:chgData name="Ayush Patel" userId="dbda0d76dd413c42" providerId="LiveId" clId="{790DF272-03A6-4ADC-86F9-985D27C016CE}" dt="2024-08-09T17:30:26.558" v="6189" actId="478"/>
          <ac:picMkLst>
            <pc:docMk/>
            <pc:sldMk cId="569507895" sldId="270"/>
            <ac:picMk id="6" creationId="{DE13AA89-0C52-12EB-7989-5FE79362371C}"/>
          </ac:picMkLst>
        </pc:picChg>
        <pc:picChg chg="add del mod">
          <ac:chgData name="Ayush Patel" userId="dbda0d76dd413c42" providerId="LiveId" clId="{790DF272-03A6-4ADC-86F9-985D27C016CE}" dt="2024-08-09T19:32:07.789" v="6995" actId="478"/>
          <ac:picMkLst>
            <pc:docMk/>
            <pc:sldMk cId="569507895" sldId="270"/>
            <ac:picMk id="7" creationId="{63E8D82F-59E4-AD6A-7EE9-E67B8A858D87}"/>
          </ac:picMkLst>
        </pc:picChg>
        <pc:picChg chg="add del mod modCrop">
          <ac:chgData name="Ayush Patel" userId="dbda0d76dd413c42" providerId="LiveId" clId="{790DF272-03A6-4ADC-86F9-985D27C016CE}" dt="2024-08-09T05:00:29.459" v="4943" actId="478"/>
          <ac:picMkLst>
            <pc:docMk/>
            <pc:sldMk cId="569507895" sldId="270"/>
            <ac:picMk id="7" creationId="{D0B975B7-7D23-6281-1BAD-0A0623650A04}"/>
          </ac:picMkLst>
        </pc:picChg>
        <pc:picChg chg="add del mod">
          <ac:chgData name="Ayush Patel" userId="dbda0d76dd413c42" providerId="LiveId" clId="{790DF272-03A6-4ADC-86F9-985D27C016CE}" dt="2024-08-09T17:30:26.558" v="6189" actId="478"/>
          <ac:picMkLst>
            <pc:docMk/>
            <pc:sldMk cId="569507895" sldId="270"/>
            <ac:picMk id="8" creationId="{F83217D3-64CD-F8EB-DBC0-D23352766DFF}"/>
          </ac:picMkLst>
        </pc:picChg>
        <pc:picChg chg="add del mod modCrop">
          <ac:chgData name="Ayush Patel" userId="dbda0d76dd413c42" providerId="LiveId" clId="{790DF272-03A6-4ADC-86F9-985D27C016CE}" dt="2024-08-09T05:00:29.459" v="4943" actId="478"/>
          <ac:picMkLst>
            <pc:docMk/>
            <pc:sldMk cId="569507895" sldId="270"/>
            <ac:picMk id="9" creationId="{892D427B-17CC-BBE8-CE58-70CEE663ED27}"/>
          </ac:picMkLst>
        </pc:picChg>
        <pc:picChg chg="add mod">
          <ac:chgData name="Ayush Patel" userId="dbda0d76dd413c42" providerId="LiveId" clId="{790DF272-03A6-4ADC-86F9-985D27C016CE}" dt="2024-08-09T17:30:26.945" v="6190"/>
          <ac:picMkLst>
            <pc:docMk/>
            <pc:sldMk cId="569507895" sldId="270"/>
            <ac:picMk id="9" creationId="{C786E41B-11C6-29EA-5331-0290812DA559}"/>
          </ac:picMkLst>
        </pc:picChg>
        <pc:picChg chg="add mod">
          <ac:chgData name="Ayush Patel" userId="dbda0d76dd413c42" providerId="LiveId" clId="{790DF272-03A6-4ADC-86F9-985D27C016CE}" dt="2024-08-09T19:31:45.665" v="6985"/>
          <ac:picMkLst>
            <pc:docMk/>
            <pc:sldMk cId="569507895" sldId="270"/>
            <ac:picMk id="12" creationId="{80A2541E-0669-A010-311A-92CC03612815}"/>
          </ac:picMkLst>
        </pc:picChg>
        <pc:picChg chg="add mod">
          <ac:chgData name="Ayush Patel" userId="dbda0d76dd413c42" providerId="LiveId" clId="{790DF272-03A6-4ADC-86F9-985D27C016CE}" dt="2024-08-09T19:32:04.441" v="6994"/>
          <ac:picMkLst>
            <pc:docMk/>
            <pc:sldMk cId="569507895" sldId="270"/>
            <ac:picMk id="13" creationId="{A1812BF4-08A4-AC6D-E298-E2767EEAD5B8}"/>
          </ac:picMkLst>
        </pc:picChg>
        <pc:picChg chg="add mod">
          <ac:chgData name="Ayush Patel" userId="dbda0d76dd413c42" providerId="LiveId" clId="{790DF272-03A6-4ADC-86F9-985D27C016CE}" dt="2024-08-09T19:32:08.230" v="6996"/>
          <ac:picMkLst>
            <pc:docMk/>
            <pc:sldMk cId="569507895" sldId="270"/>
            <ac:picMk id="14" creationId="{B27F3E07-331B-E3AC-BA3E-D463A09FB689}"/>
          </ac:picMkLst>
        </pc:picChg>
        <pc:cxnChg chg="add mod">
          <ac:chgData name="Ayush Patel" userId="dbda0d76dd413c42" providerId="LiveId" clId="{790DF272-03A6-4ADC-86F9-985D27C016CE}" dt="2024-08-09T20:33:02.549" v="8314"/>
          <ac:cxnSpMkLst>
            <pc:docMk/>
            <pc:sldMk cId="569507895" sldId="270"/>
            <ac:cxnSpMk id="2" creationId="{72311D99-177C-E828-1592-D6D6338A9E3F}"/>
          </ac:cxnSpMkLst>
        </pc:cxnChg>
      </pc:sldChg>
      <pc:sldChg chg="addSp delSp modSp add del mod modTransition">
        <pc:chgData name="Ayush Patel" userId="dbda0d76dd413c42" providerId="LiveId" clId="{790DF272-03A6-4ADC-86F9-985D27C016CE}" dt="2024-08-08T11:11:15.054" v="1801" actId="2696"/>
        <pc:sldMkLst>
          <pc:docMk/>
          <pc:sldMk cId="640282911" sldId="270"/>
        </pc:sldMkLst>
        <pc:spChg chg="add del mod">
          <ac:chgData name="Ayush Patel" userId="dbda0d76dd413c42" providerId="LiveId" clId="{790DF272-03A6-4ADC-86F9-985D27C016CE}" dt="2024-08-08T11:04:13.518" v="1766" actId="478"/>
          <ac:spMkLst>
            <pc:docMk/>
            <pc:sldMk cId="640282911" sldId="270"/>
            <ac:spMk id="3" creationId="{07B85D13-13F0-F0B7-7DC2-7394E9836CCA}"/>
          </ac:spMkLst>
        </pc:spChg>
        <pc:spChg chg="add del mod">
          <ac:chgData name="Ayush Patel" userId="dbda0d76dd413c42" providerId="LiveId" clId="{790DF272-03A6-4ADC-86F9-985D27C016CE}" dt="2024-08-08T11:04:12.619" v="1764" actId="478"/>
          <ac:spMkLst>
            <pc:docMk/>
            <pc:sldMk cId="640282911" sldId="270"/>
            <ac:spMk id="7" creationId="{5E00CBAE-60C2-30BE-4575-8D266788F5EE}"/>
          </ac:spMkLst>
        </pc:spChg>
        <pc:spChg chg="add del mod">
          <ac:chgData name="Ayush Patel" userId="dbda0d76dd413c42" providerId="LiveId" clId="{790DF272-03A6-4ADC-86F9-985D27C016CE}" dt="2024-08-08T11:04:11.833" v="1762" actId="478"/>
          <ac:spMkLst>
            <pc:docMk/>
            <pc:sldMk cId="640282911" sldId="270"/>
            <ac:spMk id="12" creationId="{09F6E5BE-1B60-EFB5-E0CE-1B402C5E2475}"/>
          </ac:spMkLst>
        </pc:spChg>
        <pc:spChg chg="add del mod">
          <ac:chgData name="Ayush Patel" userId="dbda0d76dd413c42" providerId="LiveId" clId="{790DF272-03A6-4ADC-86F9-985D27C016CE}" dt="2024-08-08T11:04:24.815" v="1772" actId="478"/>
          <ac:spMkLst>
            <pc:docMk/>
            <pc:sldMk cId="640282911" sldId="270"/>
            <ac:spMk id="14" creationId="{44CDC99A-5849-BFCD-71EC-758384973C41}"/>
          </ac:spMkLst>
        </pc:spChg>
        <pc:spChg chg="add del mod">
          <ac:chgData name="Ayush Patel" userId="dbda0d76dd413c42" providerId="LiveId" clId="{790DF272-03A6-4ADC-86F9-985D27C016CE}" dt="2024-08-08T11:04:20.901" v="1770" actId="21"/>
          <ac:spMkLst>
            <pc:docMk/>
            <pc:sldMk cId="640282911" sldId="270"/>
            <ac:spMk id="16" creationId="{F13DFB65-1DF4-58E3-142C-703698EB6E5F}"/>
          </ac:spMkLst>
        </pc:spChg>
        <pc:spChg chg="add del mod">
          <ac:chgData name="Ayush Patel" userId="dbda0d76dd413c42" providerId="LiveId" clId="{790DF272-03A6-4ADC-86F9-985D27C016CE}" dt="2024-08-08T11:04:36.693" v="1777"/>
          <ac:spMkLst>
            <pc:docMk/>
            <pc:sldMk cId="640282911" sldId="270"/>
            <ac:spMk id="18" creationId="{72EB38B0-BD9E-BE02-0E12-67A2B923865F}"/>
          </ac:spMkLst>
        </pc:spChg>
        <pc:spChg chg="add del mod">
          <ac:chgData name="Ayush Patel" userId="dbda0d76dd413c42" providerId="LiveId" clId="{790DF272-03A6-4ADC-86F9-985D27C016CE}" dt="2024-08-08T11:04:40.986" v="1779"/>
          <ac:spMkLst>
            <pc:docMk/>
            <pc:sldMk cId="640282911" sldId="270"/>
            <ac:spMk id="21" creationId="{A6DC3A4F-0420-CDC2-11A0-09249DEB8F61}"/>
          </ac:spMkLst>
        </pc:spChg>
        <pc:spChg chg="add del mod">
          <ac:chgData name="Ayush Patel" userId="dbda0d76dd413c42" providerId="LiveId" clId="{790DF272-03A6-4ADC-86F9-985D27C016CE}" dt="2024-08-08T11:04:44.371" v="1780" actId="22"/>
          <ac:spMkLst>
            <pc:docMk/>
            <pc:sldMk cId="640282911" sldId="270"/>
            <ac:spMk id="24" creationId="{342E80EA-84EB-9A54-C2C8-C18F46670478}"/>
          </ac:spMkLst>
        </pc:spChg>
        <pc:picChg chg="add mod">
          <ac:chgData name="Ayush Patel" userId="dbda0d76dd413c42" providerId="LiveId" clId="{790DF272-03A6-4ADC-86F9-985D27C016CE}" dt="2024-08-08T11:04:12.924" v="1765"/>
          <ac:picMkLst>
            <pc:docMk/>
            <pc:sldMk cId="640282911" sldId="270"/>
            <ac:picMk id="4" creationId="{F9486D54-DA0E-DB8A-2A70-D73DB4DFF230}"/>
          </ac:picMkLst>
        </pc:picChg>
        <pc:picChg chg="add del">
          <ac:chgData name="Ayush Patel" userId="dbda0d76dd413c42" providerId="LiveId" clId="{790DF272-03A6-4ADC-86F9-985D27C016CE}" dt="2024-08-08T11:04:27.847" v="1773" actId="478"/>
          <ac:picMkLst>
            <pc:docMk/>
            <pc:sldMk cId="640282911" sldId="270"/>
            <ac:picMk id="6" creationId="{6DD01832-2040-78E7-9947-C475DACA36C9}"/>
          </ac:picMkLst>
        </pc:picChg>
        <pc:picChg chg="add del mod">
          <ac:chgData name="Ayush Patel" userId="dbda0d76dd413c42" providerId="LiveId" clId="{790DF272-03A6-4ADC-86F9-985D27C016CE}" dt="2024-08-08T11:04:35.768" v="1776" actId="478"/>
          <ac:picMkLst>
            <pc:docMk/>
            <pc:sldMk cId="640282911" sldId="270"/>
            <ac:picMk id="8" creationId="{30E4B54C-3692-CCF9-68D5-9894EEBC0D54}"/>
          </ac:picMkLst>
        </pc:picChg>
        <pc:picChg chg="add mod">
          <ac:chgData name="Ayush Patel" userId="dbda0d76dd413c42" providerId="LiveId" clId="{790DF272-03A6-4ADC-86F9-985D27C016CE}" dt="2024-08-08T11:04:12.160" v="1763"/>
          <ac:picMkLst>
            <pc:docMk/>
            <pc:sldMk cId="640282911" sldId="270"/>
            <ac:picMk id="9" creationId="{9C5E880E-06B4-E655-5A41-0E352CD23CC5}"/>
          </ac:picMkLst>
        </pc:picChg>
        <pc:picChg chg="add del">
          <ac:chgData name="Ayush Patel" userId="dbda0d76dd413c42" providerId="LiveId" clId="{790DF272-03A6-4ADC-86F9-985D27C016CE}" dt="2024-08-08T11:04:40.088" v="1778" actId="478"/>
          <ac:picMkLst>
            <pc:docMk/>
            <pc:sldMk cId="640282911" sldId="270"/>
            <ac:picMk id="10" creationId="{DB1D105A-5287-3080-6372-490D7A5A5496}"/>
          </ac:picMkLst>
        </pc:picChg>
        <pc:picChg chg="add mod">
          <ac:chgData name="Ayush Patel" userId="dbda0d76dd413c42" providerId="LiveId" clId="{790DF272-03A6-4ADC-86F9-985D27C016CE}" dt="2024-08-08T11:04:32.327" v="1775" actId="571"/>
          <ac:picMkLst>
            <pc:docMk/>
            <pc:sldMk cId="640282911" sldId="270"/>
            <ac:picMk id="19" creationId="{A7DB1193-37A8-ED68-0DEA-1376A8BB6CFF}"/>
          </ac:picMkLst>
        </pc:picChg>
        <pc:picChg chg="add mod">
          <ac:chgData name="Ayush Patel" userId="dbda0d76dd413c42" providerId="LiveId" clId="{790DF272-03A6-4ADC-86F9-985D27C016CE}" dt="2024-08-08T11:04:36.693" v="1777"/>
          <ac:picMkLst>
            <pc:docMk/>
            <pc:sldMk cId="640282911" sldId="270"/>
            <ac:picMk id="22" creationId="{37ECDE9F-A857-31C7-164D-5B7A709988A7}"/>
          </ac:picMkLst>
        </pc:picChg>
        <pc:picChg chg="add mod">
          <ac:chgData name="Ayush Patel" userId="dbda0d76dd413c42" providerId="LiveId" clId="{790DF272-03A6-4ADC-86F9-985D27C016CE}" dt="2024-08-08T11:04:40.986" v="1779"/>
          <ac:picMkLst>
            <pc:docMk/>
            <pc:sldMk cId="640282911" sldId="270"/>
            <ac:picMk id="25" creationId="{0C944A1D-704D-64E8-25D9-DC100CF293C9}"/>
          </ac:picMkLst>
        </pc:picChg>
        <pc:picChg chg="add mod ord modCrop">
          <ac:chgData name="Ayush Patel" userId="dbda0d76dd413c42" providerId="LiveId" clId="{790DF272-03A6-4ADC-86F9-985D27C016CE}" dt="2024-08-08T11:05:05.567" v="1783" actId="18131"/>
          <ac:picMkLst>
            <pc:docMk/>
            <pc:sldMk cId="640282911" sldId="270"/>
            <ac:picMk id="27" creationId="{A8E5CB58-CD4B-972C-DAF6-18594AE1D6F3}"/>
          </ac:picMkLst>
        </pc:picChg>
      </pc:sldChg>
      <pc:sldChg chg="addSp delSp modSp add del mod">
        <pc:chgData name="Ayush Patel" userId="dbda0d76dd413c42" providerId="LiveId" clId="{790DF272-03A6-4ADC-86F9-985D27C016CE}" dt="2024-08-08T12:31:04.327" v="2113" actId="2696"/>
        <pc:sldMkLst>
          <pc:docMk/>
          <pc:sldMk cId="1443454165" sldId="270"/>
        </pc:sldMkLst>
        <pc:spChg chg="add del mod">
          <ac:chgData name="Ayush Patel" userId="dbda0d76dd413c42" providerId="LiveId" clId="{790DF272-03A6-4ADC-86F9-985D27C016CE}" dt="2024-08-08T12:28:16.366" v="2061" actId="478"/>
          <ac:spMkLst>
            <pc:docMk/>
            <pc:sldMk cId="1443454165" sldId="270"/>
            <ac:spMk id="3" creationId="{A4302F4D-52A3-04F2-AF7A-2626B2194786}"/>
          </ac:spMkLst>
        </pc:spChg>
        <pc:spChg chg="add del mod">
          <ac:chgData name="Ayush Patel" userId="dbda0d76dd413c42" providerId="LiveId" clId="{790DF272-03A6-4ADC-86F9-985D27C016CE}" dt="2024-08-08T12:28:15.950" v="2060" actId="478"/>
          <ac:spMkLst>
            <pc:docMk/>
            <pc:sldMk cId="1443454165" sldId="270"/>
            <ac:spMk id="5" creationId="{97682FF9-A7A0-C151-7A62-F2F2D2FE5C00}"/>
          </ac:spMkLst>
        </pc:spChg>
        <pc:spChg chg="add del mod">
          <ac:chgData name="Ayush Patel" userId="dbda0d76dd413c42" providerId="LiveId" clId="{790DF272-03A6-4ADC-86F9-985D27C016CE}" dt="2024-08-08T12:28:15.691" v="2059" actId="478"/>
          <ac:spMkLst>
            <pc:docMk/>
            <pc:sldMk cId="1443454165" sldId="270"/>
            <ac:spMk id="7" creationId="{F92BB1DE-6207-4611-ADED-CE0CEB87B71A}"/>
          </ac:spMkLst>
        </pc:spChg>
        <pc:spChg chg="add del mod">
          <ac:chgData name="Ayush Patel" userId="dbda0d76dd413c42" providerId="LiveId" clId="{790DF272-03A6-4ADC-86F9-985D27C016CE}" dt="2024-08-08T12:28:15.035" v="2058" actId="478"/>
          <ac:spMkLst>
            <pc:docMk/>
            <pc:sldMk cId="1443454165" sldId="270"/>
            <ac:spMk id="9" creationId="{8B39C41E-7172-CCFD-260C-3760D27102E3}"/>
          </ac:spMkLst>
        </pc:spChg>
        <pc:picChg chg="add mod">
          <ac:chgData name="Ayush Patel" userId="dbda0d76dd413c42" providerId="LiveId" clId="{790DF272-03A6-4ADC-86F9-985D27C016CE}" dt="2024-08-08T12:28:08.505" v="2057"/>
          <ac:picMkLst>
            <pc:docMk/>
            <pc:sldMk cId="1443454165" sldId="270"/>
            <ac:picMk id="11" creationId="{6CA9E148-5DCE-B78F-1AC2-C33585B28985}"/>
          </ac:picMkLst>
        </pc:picChg>
        <pc:picChg chg="add mod">
          <ac:chgData name="Ayush Patel" userId="dbda0d76dd413c42" providerId="LiveId" clId="{790DF272-03A6-4ADC-86F9-985D27C016CE}" dt="2024-08-08T12:28:08.505" v="2057"/>
          <ac:picMkLst>
            <pc:docMk/>
            <pc:sldMk cId="1443454165" sldId="270"/>
            <ac:picMk id="13" creationId="{9852D8DE-94D7-EDA7-CB2C-8DBF48CDB874}"/>
          </ac:picMkLst>
        </pc:picChg>
        <pc:picChg chg="add mod">
          <ac:chgData name="Ayush Patel" userId="dbda0d76dd413c42" providerId="LiveId" clId="{790DF272-03A6-4ADC-86F9-985D27C016CE}" dt="2024-08-08T12:28:08.505" v="2057"/>
          <ac:picMkLst>
            <pc:docMk/>
            <pc:sldMk cId="1443454165" sldId="270"/>
            <ac:picMk id="15" creationId="{D2A795E0-FDA7-C92B-6F6D-B59FA9AFEFAF}"/>
          </ac:picMkLst>
        </pc:picChg>
        <pc:picChg chg="add del">
          <ac:chgData name="Ayush Patel" userId="dbda0d76dd413c42" providerId="LiveId" clId="{790DF272-03A6-4ADC-86F9-985D27C016CE}" dt="2024-08-08T12:28:16.366" v="2061" actId="478"/>
          <ac:picMkLst>
            <pc:docMk/>
            <pc:sldMk cId="1443454165" sldId="270"/>
            <ac:picMk id="16" creationId="{EF99BFF7-70B1-376E-ADD0-2891145699AF}"/>
          </ac:picMkLst>
        </pc:picChg>
        <pc:picChg chg="add del">
          <ac:chgData name="Ayush Patel" userId="dbda0d76dd413c42" providerId="LiveId" clId="{790DF272-03A6-4ADC-86F9-985D27C016CE}" dt="2024-08-08T12:28:15.950" v="2060" actId="478"/>
          <ac:picMkLst>
            <pc:docMk/>
            <pc:sldMk cId="1443454165" sldId="270"/>
            <ac:picMk id="18" creationId="{1CD91113-FEFC-9F3C-0585-E700F4C02C55}"/>
          </ac:picMkLst>
        </pc:picChg>
        <pc:picChg chg="add mod">
          <ac:chgData name="Ayush Patel" userId="dbda0d76dd413c42" providerId="LiveId" clId="{790DF272-03A6-4ADC-86F9-985D27C016CE}" dt="2024-08-08T12:28:08.505" v="2057"/>
          <ac:picMkLst>
            <pc:docMk/>
            <pc:sldMk cId="1443454165" sldId="270"/>
            <ac:picMk id="19" creationId="{E6F811F1-BF1F-6531-E722-5AF02A53DFCF}"/>
          </ac:picMkLst>
        </pc:picChg>
        <pc:picChg chg="add del">
          <ac:chgData name="Ayush Patel" userId="dbda0d76dd413c42" providerId="LiveId" clId="{790DF272-03A6-4ADC-86F9-985D27C016CE}" dt="2024-08-08T12:28:15.691" v="2059" actId="478"/>
          <ac:picMkLst>
            <pc:docMk/>
            <pc:sldMk cId="1443454165" sldId="270"/>
            <ac:picMk id="20" creationId="{C0A84A7D-B9C7-8A94-C519-4783C817E32E}"/>
          </ac:picMkLst>
        </pc:picChg>
        <pc:picChg chg="add del">
          <ac:chgData name="Ayush Patel" userId="dbda0d76dd413c42" providerId="LiveId" clId="{790DF272-03A6-4ADC-86F9-985D27C016CE}" dt="2024-08-08T12:28:15.035" v="2058" actId="478"/>
          <ac:picMkLst>
            <pc:docMk/>
            <pc:sldMk cId="1443454165" sldId="270"/>
            <ac:picMk id="22" creationId="{24FBC69F-3A14-3785-A5C1-D741078E303E}"/>
          </ac:picMkLst>
        </pc:picChg>
      </pc:sldChg>
      <pc:sldChg chg="add del">
        <pc:chgData name="Ayush Patel" userId="dbda0d76dd413c42" providerId="LiveId" clId="{790DF272-03A6-4ADC-86F9-985D27C016CE}" dt="2024-08-08T12:31:24.952" v="2123" actId="2696"/>
        <pc:sldMkLst>
          <pc:docMk/>
          <pc:sldMk cId="2527692574" sldId="271"/>
        </pc:sldMkLst>
      </pc:sldChg>
      <pc:sldChg chg="addSp delSp modSp add mod modTransition">
        <pc:chgData name="Ayush Patel" userId="dbda0d76dd413c42" providerId="LiveId" clId="{790DF272-03A6-4ADC-86F9-985D27C016CE}" dt="2024-08-09T20:35:44.031" v="8339" actId="1076"/>
        <pc:sldMkLst>
          <pc:docMk/>
          <pc:sldMk cId="2905818720" sldId="271"/>
        </pc:sldMkLst>
        <pc:spChg chg="add mod">
          <ac:chgData name="Ayush Patel" userId="dbda0d76dd413c42" providerId="LiveId" clId="{790DF272-03A6-4ADC-86F9-985D27C016CE}" dt="2024-08-09T20:33:05.036" v="8315"/>
          <ac:spMkLst>
            <pc:docMk/>
            <pc:sldMk cId="2905818720" sldId="271"/>
            <ac:spMk id="4" creationId="{D77B4161-8DE2-22C8-F9C4-0F4A65472265}"/>
          </ac:spMkLst>
        </pc:spChg>
        <pc:spChg chg="add mod">
          <ac:chgData name="Ayush Patel" userId="dbda0d76dd413c42" providerId="LiveId" clId="{790DF272-03A6-4ADC-86F9-985D27C016CE}" dt="2024-08-09T20:33:05.036" v="8315"/>
          <ac:spMkLst>
            <pc:docMk/>
            <pc:sldMk cId="2905818720" sldId="271"/>
            <ac:spMk id="5" creationId="{432C2A41-3599-C3DC-F4FF-13BF5A5FD603}"/>
          </ac:spMkLst>
        </pc:spChg>
        <pc:spChg chg="add mod">
          <ac:chgData name="Ayush Patel" userId="dbda0d76dd413c42" providerId="LiveId" clId="{790DF272-03A6-4ADC-86F9-985D27C016CE}" dt="2024-08-09T20:33:05.036" v="8315"/>
          <ac:spMkLst>
            <pc:docMk/>
            <pc:sldMk cId="2905818720" sldId="271"/>
            <ac:spMk id="6" creationId="{4CF4EB93-291F-BE4E-8934-1F90916429BB}"/>
          </ac:spMkLst>
        </pc:spChg>
        <pc:spChg chg="add mod">
          <ac:chgData name="Ayush Patel" userId="dbda0d76dd413c42" providerId="LiveId" clId="{790DF272-03A6-4ADC-86F9-985D27C016CE}" dt="2024-08-09T20:33:05.036" v="8315"/>
          <ac:spMkLst>
            <pc:docMk/>
            <pc:sldMk cId="2905818720" sldId="271"/>
            <ac:spMk id="8" creationId="{22B465B7-DFE0-4E84-0B41-7C56BF42ADAF}"/>
          </ac:spMkLst>
        </pc:spChg>
        <pc:spChg chg="add mod">
          <ac:chgData name="Ayush Patel" userId="dbda0d76dd413c42" providerId="LiveId" clId="{790DF272-03A6-4ADC-86F9-985D27C016CE}" dt="2024-08-08T13:11:27.296" v="2303" actId="255"/>
          <ac:spMkLst>
            <pc:docMk/>
            <pc:sldMk cId="2905818720" sldId="271"/>
            <ac:spMk id="10" creationId="{B1F0F96B-C9F5-CB1C-6F98-219E09B142C3}"/>
          </ac:spMkLst>
        </pc:spChg>
        <pc:spChg chg="add mod">
          <ac:chgData name="Ayush Patel" userId="dbda0d76dd413c42" providerId="LiveId" clId="{790DF272-03A6-4ADC-86F9-985D27C016CE}" dt="2024-08-09T19:55:24.301" v="7334" actId="14100"/>
          <ac:spMkLst>
            <pc:docMk/>
            <pc:sldMk cId="2905818720" sldId="271"/>
            <ac:spMk id="11" creationId="{353D6296-46A1-EB94-F51C-DF6A1D231DC9}"/>
          </ac:spMkLst>
        </pc:spChg>
        <pc:spChg chg="add mod">
          <ac:chgData name="Ayush Patel" userId="dbda0d76dd413c42" providerId="LiveId" clId="{790DF272-03A6-4ADC-86F9-985D27C016CE}" dt="2024-08-09T20:33:05.036" v="8315"/>
          <ac:spMkLst>
            <pc:docMk/>
            <pc:sldMk cId="2905818720" sldId="271"/>
            <ac:spMk id="13" creationId="{08331BFF-3C18-BEED-53F5-8CD221E4462E}"/>
          </ac:spMkLst>
        </pc:spChg>
        <pc:spChg chg="add del mod">
          <ac:chgData name="Ayush Patel" userId="dbda0d76dd413c42" providerId="LiveId" clId="{790DF272-03A6-4ADC-86F9-985D27C016CE}" dt="2024-08-09T20:35:38.531" v="8337" actId="478"/>
          <ac:spMkLst>
            <pc:docMk/>
            <pc:sldMk cId="2905818720" sldId="271"/>
            <ac:spMk id="14" creationId="{53D11659-40DF-6ADF-8C70-EA9B9910D951}"/>
          </ac:spMkLst>
        </pc:spChg>
        <pc:spChg chg="add mod">
          <ac:chgData name="Ayush Patel" userId="dbda0d76dd413c42" providerId="LiveId" clId="{790DF272-03A6-4ADC-86F9-985D27C016CE}" dt="2024-08-09T20:33:05.036" v="8315"/>
          <ac:spMkLst>
            <pc:docMk/>
            <pc:sldMk cId="2905818720" sldId="271"/>
            <ac:spMk id="15" creationId="{BFDEEB5D-6873-8E8C-7AFD-0F7467D2AD70}"/>
          </ac:spMkLst>
        </pc:spChg>
        <pc:spChg chg="add mod">
          <ac:chgData name="Ayush Patel" userId="dbda0d76dd413c42" providerId="LiveId" clId="{790DF272-03A6-4ADC-86F9-985D27C016CE}" dt="2024-08-09T20:33:05.036" v="8315"/>
          <ac:spMkLst>
            <pc:docMk/>
            <pc:sldMk cId="2905818720" sldId="271"/>
            <ac:spMk id="16" creationId="{A7596635-2857-24ED-5CE1-7994E3BFD950}"/>
          </ac:spMkLst>
        </pc:spChg>
        <pc:spChg chg="add mod">
          <ac:chgData name="Ayush Patel" userId="dbda0d76dd413c42" providerId="LiveId" clId="{790DF272-03A6-4ADC-86F9-985D27C016CE}" dt="2024-08-09T20:33:05.036" v="8315"/>
          <ac:spMkLst>
            <pc:docMk/>
            <pc:sldMk cId="2905818720" sldId="271"/>
            <ac:spMk id="17" creationId="{011641C1-2757-8C6F-8824-06853674F0F5}"/>
          </ac:spMkLst>
        </pc:spChg>
        <pc:spChg chg="add mod">
          <ac:chgData name="Ayush Patel" userId="dbda0d76dd413c42" providerId="LiveId" clId="{790DF272-03A6-4ADC-86F9-985D27C016CE}" dt="2024-08-09T20:33:05.036" v="8315"/>
          <ac:spMkLst>
            <pc:docMk/>
            <pc:sldMk cId="2905818720" sldId="271"/>
            <ac:spMk id="18" creationId="{0E60A36B-EBF4-D01A-8289-3667195BD6F4}"/>
          </ac:spMkLst>
        </pc:spChg>
        <pc:spChg chg="add mod">
          <ac:chgData name="Ayush Patel" userId="dbda0d76dd413c42" providerId="LiveId" clId="{790DF272-03A6-4ADC-86F9-985D27C016CE}" dt="2024-08-09T20:33:05.036" v="8315"/>
          <ac:spMkLst>
            <pc:docMk/>
            <pc:sldMk cId="2905818720" sldId="271"/>
            <ac:spMk id="19" creationId="{A58AA57D-3163-D016-6109-7ACAC544DB30}"/>
          </ac:spMkLst>
        </pc:spChg>
        <pc:spChg chg="del">
          <ac:chgData name="Ayush Patel" userId="dbda0d76dd413c42" providerId="LiveId" clId="{790DF272-03A6-4ADC-86F9-985D27C016CE}" dt="2024-08-08T12:31:57.644" v="2137"/>
          <ac:spMkLst>
            <pc:docMk/>
            <pc:sldMk cId="2905818720" sldId="271"/>
            <ac:spMk id="19" creationId="{E6BD6434-1D2E-CFFC-6EBA-A5A613FF7623}"/>
          </ac:spMkLst>
        </pc:spChg>
        <pc:spChg chg="add mod">
          <ac:chgData name="Ayush Patel" userId="dbda0d76dd413c42" providerId="LiveId" clId="{790DF272-03A6-4ADC-86F9-985D27C016CE}" dt="2024-08-09T20:35:44.031" v="8339" actId="1076"/>
          <ac:spMkLst>
            <pc:docMk/>
            <pc:sldMk cId="2905818720" sldId="271"/>
            <ac:spMk id="20" creationId="{ADDA5722-7982-5081-CD16-1F0AB27CC68D}"/>
          </ac:spMkLst>
        </pc:spChg>
        <pc:spChg chg="del">
          <ac:chgData name="Ayush Patel" userId="dbda0d76dd413c42" providerId="LiveId" clId="{790DF272-03A6-4ADC-86F9-985D27C016CE}" dt="2024-08-08T12:31:57.644" v="2137"/>
          <ac:spMkLst>
            <pc:docMk/>
            <pc:sldMk cId="2905818720" sldId="271"/>
            <ac:spMk id="23" creationId="{0A1121D3-EBFB-FE4E-F35F-7A34ABC19216}"/>
          </ac:spMkLst>
        </pc:spChg>
        <pc:spChg chg="del">
          <ac:chgData name="Ayush Patel" userId="dbda0d76dd413c42" providerId="LiveId" clId="{790DF272-03A6-4ADC-86F9-985D27C016CE}" dt="2024-08-08T12:31:57.644" v="2137"/>
          <ac:spMkLst>
            <pc:docMk/>
            <pc:sldMk cId="2905818720" sldId="271"/>
            <ac:spMk id="25" creationId="{36F30649-E2C8-57DB-8C2D-29D6C3E2B9FE}"/>
          </ac:spMkLst>
        </pc:spChg>
        <pc:spChg chg="del">
          <ac:chgData name="Ayush Patel" userId="dbda0d76dd413c42" providerId="LiveId" clId="{790DF272-03A6-4ADC-86F9-985D27C016CE}" dt="2024-08-08T12:31:57.644" v="2137"/>
          <ac:spMkLst>
            <pc:docMk/>
            <pc:sldMk cId="2905818720" sldId="271"/>
            <ac:spMk id="27" creationId="{5500B8C1-3D6B-EFCF-E878-0CF5F9100729}"/>
          </ac:spMkLst>
        </pc:spChg>
        <pc:picChg chg="add del mod">
          <ac:chgData name="Ayush Patel" userId="dbda0d76dd413c42" providerId="LiveId" clId="{790DF272-03A6-4ADC-86F9-985D27C016CE}" dt="2024-08-09T17:30:46.737" v="6191" actId="478"/>
          <ac:picMkLst>
            <pc:docMk/>
            <pc:sldMk cId="2905818720" sldId="271"/>
            <ac:picMk id="2" creationId="{086A3194-03C1-8AF4-FD8A-438A2BCA0F97}"/>
          </ac:picMkLst>
        </pc:picChg>
        <pc:picChg chg="add mod">
          <ac:chgData name="Ayush Patel" userId="dbda0d76dd413c42" providerId="LiveId" clId="{790DF272-03A6-4ADC-86F9-985D27C016CE}" dt="2024-08-09T17:30:47.069" v="6192"/>
          <ac:picMkLst>
            <pc:docMk/>
            <pc:sldMk cId="2905818720" sldId="271"/>
            <ac:picMk id="3" creationId="{48FB69CE-C9A0-B7C6-6274-1EDD1167D82C}"/>
          </ac:picMkLst>
        </pc:picChg>
        <pc:picChg chg="add del mod modCrop">
          <ac:chgData name="Ayush Patel" userId="dbda0d76dd413c42" providerId="LiveId" clId="{790DF272-03A6-4ADC-86F9-985D27C016CE}" dt="2024-08-09T05:00:57.993" v="4945" actId="478"/>
          <ac:picMkLst>
            <pc:docMk/>
            <pc:sldMk cId="2905818720" sldId="271"/>
            <ac:picMk id="3" creationId="{CDC09606-E24A-93F4-C9D0-EB05C4EC76CD}"/>
          </ac:picMkLst>
        </pc:picChg>
        <pc:picChg chg="add del mod">
          <ac:chgData name="Ayush Patel" userId="dbda0d76dd413c42" providerId="LiveId" clId="{790DF272-03A6-4ADC-86F9-985D27C016CE}" dt="2024-08-09T17:30:46.737" v="6191" actId="478"/>
          <ac:picMkLst>
            <pc:docMk/>
            <pc:sldMk cId="2905818720" sldId="271"/>
            <ac:picMk id="4" creationId="{D6AE0E07-52DC-BAB3-3387-EA677920400A}"/>
          </ac:picMkLst>
        </pc:picChg>
        <pc:picChg chg="add del mod modCrop">
          <ac:chgData name="Ayush Patel" userId="dbda0d76dd413c42" providerId="LiveId" clId="{790DF272-03A6-4ADC-86F9-985D27C016CE}" dt="2024-08-09T05:00:57.993" v="4945" actId="478"/>
          <ac:picMkLst>
            <pc:docMk/>
            <pc:sldMk cId="2905818720" sldId="271"/>
            <ac:picMk id="5" creationId="{57F702E1-FA43-6934-F664-030057C557F2}"/>
          </ac:picMkLst>
        </pc:picChg>
        <pc:picChg chg="add del mod">
          <ac:chgData name="Ayush Patel" userId="dbda0d76dd413c42" providerId="LiveId" clId="{790DF272-03A6-4ADC-86F9-985D27C016CE}" dt="2024-08-09T19:32:12.469" v="6997" actId="478"/>
          <ac:picMkLst>
            <pc:docMk/>
            <pc:sldMk cId="2905818720" sldId="271"/>
            <ac:picMk id="5" creationId="{BB548504-50E9-61DF-4F38-B2A006756529}"/>
          </ac:picMkLst>
        </pc:picChg>
        <pc:picChg chg="add del mod">
          <ac:chgData name="Ayush Patel" userId="dbda0d76dd413c42" providerId="LiveId" clId="{790DF272-03A6-4ADC-86F9-985D27C016CE}" dt="2024-08-09T17:30:46.737" v="6191" actId="478"/>
          <ac:picMkLst>
            <pc:docMk/>
            <pc:sldMk cId="2905818720" sldId="271"/>
            <ac:picMk id="6" creationId="{FC6C33DD-1991-F76B-2DA2-1D8B83340A03}"/>
          </ac:picMkLst>
        </pc:picChg>
        <pc:picChg chg="add mod">
          <ac:chgData name="Ayush Patel" userId="dbda0d76dd413c42" providerId="LiveId" clId="{790DF272-03A6-4ADC-86F9-985D27C016CE}" dt="2024-08-09T17:30:47.069" v="6192"/>
          <ac:picMkLst>
            <pc:docMk/>
            <pc:sldMk cId="2905818720" sldId="271"/>
            <ac:picMk id="7" creationId="{2485034F-6CAD-4DB0-B3B2-D81BA7350B1F}"/>
          </ac:picMkLst>
        </pc:picChg>
        <pc:picChg chg="add del mod modCrop">
          <ac:chgData name="Ayush Patel" userId="dbda0d76dd413c42" providerId="LiveId" clId="{790DF272-03A6-4ADC-86F9-985D27C016CE}" dt="2024-08-09T05:00:57.993" v="4945" actId="478"/>
          <ac:picMkLst>
            <pc:docMk/>
            <pc:sldMk cId="2905818720" sldId="271"/>
            <ac:picMk id="7" creationId="{BB95C34D-2CAA-53BE-B4DF-ABEE15214E77}"/>
          </ac:picMkLst>
        </pc:picChg>
        <pc:picChg chg="add del mod">
          <ac:chgData name="Ayush Patel" userId="dbda0d76dd413c42" providerId="LiveId" clId="{790DF272-03A6-4ADC-86F9-985D27C016CE}" dt="2024-08-09T17:30:46.737" v="6191" actId="478"/>
          <ac:picMkLst>
            <pc:docMk/>
            <pc:sldMk cId="2905818720" sldId="271"/>
            <ac:picMk id="8" creationId="{98DE532C-68CC-8109-34FC-8F975DD3072F}"/>
          </ac:picMkLst>
        </pc:picChg>
        <pc:picChg chg="add del mod">
          <ac:chgData name="Ayush Patel" userId="dbda0d76dd413c42" providerId="LiveId" clId="{790DF272-03A6-4ADC-86F9-985D27C016CE}" dt="2024-08-09T05:00:57.993" v="4945" actId="478"/>
          <ac:picMkLst>
            <pc:docMk/>
            <pc:sldMk cId="2905818720" sldId="271"/>
            <ac:picMk id="9" creationId="{0B7C8C47-CC88-5591-D8A7-B2D582FD7323}"/>
          </ac:picMkLst>
        </pc:picChg>
        <pc:picChg chg="add mod">
          <ac:chgData name="Ayush Patel" userId="dbda0d76dd413c42" providerId="LiveId" clId="{790DF272-03A6-4ADC-86F9-985D27C016CE}" dt="2024-08-09T17:30:47.069" v="6192"/>
          <ac:picMkLst>
            <pc:docMk/>
            <pc:sldMk cId="2905818720" sldId="271"/>
            <ac:picMk id="9" creationId="{1F5656DC-EF5D-15DA-316A-42680DC18642}"/>
          </ac:picMkLst>
        </pc:picChg>
        <pc:picChg chg="add mod">
          <ac:chgData name="Ayush Patel" userId="dbda0d76dd413c42" providerId="LiveId" clId="{790DF272-03A6-4ADC-86F9-985D27C016CE}" dt="2024-08-09T19:32:17.247" v="6999" actId="1076"/>
          <ac:picMkLst>
            <pc:docMk/>
            <pc:sldMk cId="2905818720" sldId="271"/>
            <ac:picMk id="12" creationId="{3D8C1C50-FD66-6D0D-F8AC-68709BA15ABB}"/>
          </ac:picMkLst>
        </pc:picChg>
        <pc:cxnChg chg="add mod">
          <ac:chgData name="Ayush Patel" userId="dbda0d76dd413c42" providerId="LiveId" clId="{790DF272-03A6-4ADC-86F9-985D27C016CE}" dt="2024-08-09T20:33:05.036" v="8315"/>
          <ac:cxnSpMkLst>
            <pc:docMk/>
            <pc:sldMk cId="2905818720" sldId="271"/>
            <ac:cxnSpMk id="2" creationId="{97194BFD-8A39-4351-D77F-46554F55ECCF}"/>
          </ac:cxnSpMkLst>
        </pc:cxnChg>
      </pc:sldChg>
      <pc:sldChg chg="add del">
        <pc:chgData name="Ayush Patel" userId="dbda0d76dd413c42" providerId="LiveId" clId="{790DF272-03A6-4ADC-86F9-985D27C016CE}" dt="2024-08-08T12:31:23.243" v="2122" actId="2696"/>
        <pc:sldMkLst>
          <pc:docMk/>
          <pc:sldMk cId="2674763687" sldId="272"/>
        </pc:sldMkLst>
      </pc:sldChg>
      <pc:sldChg chg="addSp delSp modSp add mod modTransition">
        <pc:chgData name="Ayush Patel" userId="dbda0d76dd413c42" providerId="LiveId" clId="{790DF272-03A6-4ADC-86F9-985D27C016CE}" dt="2024-08-09T20:35:54.683" v="8342" actId="1076"/>
        <pc:sldMkLst>
          <pc:docMk/>
          <pc:sldMk cId="4103078618" sldId="272"/>
        </pc:sldMkLst>
        <pc:spChg chg="add mod">
          <ac:chgData name="Ayush Patel" userId="dbda0d76dd413c42" providerId="LiveId" clId="{790DF272-03A6-4ADC-86F9-985D27C016CE}" dt="2024-08-09T20:33:06.697" v="8316"/>
          <ac:spMkLst>
            <pc:docMk/>
            <pc:sldMk cId="4103078618" sldId="272"/>
            <ac:spMk id="3" creationId="{A2B062B6-1FB6-A38E-57E4-ED7629A26CAA}"/>
          </ac:spMkLst>
        </pc:spChg>
        <pc:spChg chg="add mod">
          <ac:chgData name="Ayush Patel" userId="dbda0d76dd413c42" providerId="LiveId" clId="{790DF272-03A6-4ADC-86F9-985D27C016CE}" dt="2024-08-09T20:33:06.697" v="8316"/>
          <ac:spMkLst>
            <pc:docMk/>
            <pc:sldMk cId="4103078618" sldId="272"/>
            <ac:spMk id="4" creationId="{41687346-14DB-F034-3953-C601C489707F}"/>
          </ac:spMkLst>
        </pc:spChg>
        <pc:spChg chg="add mod">
          <ac:chgData name="Ayush Patel" userId="dbda0d76dd413c42" providerId="LiveId" clId="{790DF272-03A6-4ADC-86F9-985D27C016CE}" dt="2024-08-09T20:33:06.697" v="8316"/>
          <ac:spMkLst>
            <pc:docMk/>
            <pc:sldMk cId="4103078618" sldId="272"/>
            <ac:spMk id="5" creationId="{339D9D55-6AD6-D675-DBBB-04EFCBDE0ED7}"/>
          </ac:spMkLst>
        </pc:spChg>
        <pc:spChg chg="add mod">
          <ac:chgData name="Ayush Patel" userId="dbda0d76dd413c42" providerId="LiveId" clId="{790DF272-03A6-4ADC-86F9-985D27C016CE}" dt="2024-08-09T20:33:06.697" v="8316"/>
          <ac:spMkLst>
            <pc:docMk/>
            <pc:sldMk cId="4103078618" sldId="272"/>
            <ac:spMk id="6" creationId="{3608FE81-935D-800D-D4EB-21B66747B01F}"/>
          </ac:spMkLst>
        </pc:spChg>
        <pc:spChg chg="add mod">
          <ac:chgData name="Ayush Patel" userId="dbda0d76dd413c42" providerId="LiveId" clId="{790DF272-03A6-4ADC-86F9-985D27C016CE}" dt="2024-08-09T20:33:06.697" v="8316"/>
          <ac:spMkLst>
            <pc:docMk/>
            <pc:sldMk cId="4103078618" sldId="272"/>
            <ac:spMk id="7" creationId="{3F90B617-2B00-3AC9-C8B2-662CB01CFF26}"/>
          </ac:spMkLst>
        </pc:spChg>
        <pc:spChg chg="add mod">
          <ac:chgData name="Ayush Patel" userId="dbda0d76dd413c42" providerId="LiveId" clId="{790DF272-03A6-4ADC-86F9-985D27C016CE}" dt="2024-08-09T20:33:06.697" v="8316"/>
          <ac:spMkLst>
            <pc:docMk/>
            <pc:sldMk cId="4103078618" sldId="272"/>
            <ac:spMk id="8" creationId="{7B499E03-4904-B765-1696-40DD23D668FA}"/>
          </ac:spMkLst>
        </pc:spChg>
        <pc:spChg chg="add del mod">
          <ac:chgData name="Ayush Patel" userId="dbda0d76dd413c42" providerId="LiveId" clId="{790DF272-03A6-4ADC-86F9-985D27C016CE}" dt="2024-08-09T20:35:49.513" v="8340" actId="478"/>
          <ac:spMkLst>
            <pc:docMk/>
            <pc:sldMk cId="4103078618" sldId="272"/>
            <ac:spMk id="9" creationId="{5C23A991-1C50-37A7-96D4-71109995583B}"/>
          </ac:spMkLst>
        </pc:spChg>
        <pc:spChg chg="add del mod">
          <ac:chgData name="Ayush Patel" userId="dbda0d76dd413c42" providerId="LiveId" clId="{790DF272-03A6-4ADC-86F9-985D27C016CE}" dt="2024-08-08T13:12:29.337" v="2306" actId="478"/>
          <ac:spMkLst>
            <pc:docMk/>
            <pc:sldMk cId="4103078618" sldId="272"/>
            <ac:spMk id="10" creationId="{E98240C3-5039-68B0-1889-D89BC9CC00CC}"/>
          </ac:spMkLst>
        </pc:spChg>
        <pc:spChg chg="add del mod">
          <ac:chgData name="Ayush Patel" userId="dbda0d76dd413c42" providerId="LiveId" clId="{790DF272-03A6-4ADC-86F9-985D27C016CE}" dt="2024-08-08T13:12:29.337" v="2306" actId="478"/>
          <ac:spMkLst>
            <pc:docMk/>
            <pc:sldMk cId="4103078618" sldId="272"/>
            <ac:spMk id="11" creationId="{DBD779A8-4E2D-81B9-EA61-8E33A4D481B3}"/>
          </ac:spMkLst>
        </pc:spChg>
        <pc:spChg chg="add mod">
          <ac:chgData name="Ayush Patel" userId="dbda0d76dd413c42" providerId="LiveId" clId="{790DF272-03A6-4ADC-86F9-985D27C016CE}" dt="2024-08-09T19:57:07.504" v="7503"/>
          <ac:spMkLst>
            <pc:docMk/>
            <pc:sldMk cId="4103078618" sldId="272"/>
            <ac:spMk id="12" creationId="{C23F6203-B4BF-0766-BD83-D3D68FA75190}"/>
          </ac:spMkLst>
        </pc:spChg>
        <pc:spChg chg="add mod">
          <ac:chgData name="Ayush Patel" userId="dbda0d76dd413c42" providerId="LiveId" clId="{790DF272-03A6-4ADC-86F9-985D27C016CE}" dt="2024-08-09T19:56:38.172" v="7502" actId="20577"/>
          <ac:spMkLst>
            <pc:docMk/>
            <pc:sldMk cId="4103078618" sldId="272"/>
            <ac:spMk id="13" creationId="{7216E4A9-A134-B235-7964-B341D0A04F3E}"/>
          </ac:spMkLst>
        </pc:spChg>
        <pc:spChg chg="add mod">
          <ac:chgData name="Ayush Patel" userId="dbda0d76dd413c42" providerId="LiveId" clId="{790DF272-03A6-4ADC-86F9-985D27C016CE}" dt="2024-08-09T20:33:06.697" v="8316"/>
          <ac:spMkLst>
            <pc:docMk/>
            <pc:sldMk cId="4103078618" sldId="272"/>
            <ac:spMk id="16" creationId="{8E82B8F0-0349-604B-4D10-10115A14A4B0}"/>
          </ac:spMkLst>
        </pc:spChg>
        <pc:spChg chg="add mod">
          <ac:chgData name="Ayush Patel" userId="dbda0d76dd413c42" providerId="LiveId" clId="{790DF272-03A6-4ADC-86F9-985D27C016CE}" dt="2024-08-09T20:33:06.697" v="8316"/>
          <ac:spMkLst>
            <pc:docMk/>
            <pc:sldMk cId="4103078618" sldId="272"/>
            <ac:spMk id="17" creationId="{0A84F639-DCF2-59C3-0EBB-7F7A457C6FAA}"/>
          </ac:spMkLst>
        </pc:spChg>
        <pc:spChg chg="add mod">
          <ac:chgData name="Ayush Patel" userId="dbda0d76dd413c42" providerId="LiveId" clId="{790DF272-03A6-4ADC-86F9-985D27C016CE}" dt="2024-08-09T20:33:06.697" v="8316"/>
          <ac:spMkLst>
            <pc:docMk/>
            <pc:sldMk cId="4103078618" sldId="272"/>
            <ac:spMk id="18" creationId="{A68DA013-834B-6BDB-F7CC-183A0D2E77E0}"/>
          </ac:spMkLst>
        </pc:spChg>
        <pc:spChg chg="add mod">
          <ac:chgData name="Ayush Patel" userId="dbda0d76dd413c42" providerId="LiveId" clId="{790DF272-03A6-4ADC-86F9-985D27C016CE}" dt="2024-08-09T20:33:06.697" v="8316"/>
          <ac:spMkLst>
            <pc:docMk/>
            <pc:sldMk cId="4103078618" sldId="272"/>
            <ac:spMk id="19" creationId="{3AA5367F-90FA-1F89-3976-760D4B25DF01}"/>
          </ac:spMkLst>
        </pc:spChg>
        <pc:spChg chg="del">
          <ac:chgData name="Ayush Patel" userId="dbda0d76dd413c42" providerId="LiveId" clId="{790DF272-03A6-4ADC-86F9-985D27C016CE}" dt="2024-08-08T12:32:02.404" v="2138"/>
          <ac:spMkLst>
            <pc:docMk/>
            <pc:sldMk cId="4103078618" sldId="272"/>
            <ac:spMk id="19" creationId="{E6BD6434-1D2E-CFFC-6EBA-A5A613FF7623}"/>
          </ac:spMkLst>
        </pc:spChg>
        <pc:spChg chg="add mod">
          <ac:chgData name="Ayush Patel" userId="dbda0d76dd413c42" providerId="LiveId" clId="{790DF272-03A6-4ADC-86F9-985D27C016CE}" dt="2024-08-09T20:35:54.683" v="8342" actId="1076"/>
          <ac:spMkLst>
            <pc:docMk/>
            <pc:sldMk cId="4103078618" sldId="272"/>
            <ac:spMk id="20" creationId="{F2003061-9775-9FBD-90DC-A2541650C582}"/>
          </ac:spMkLst>
        </pc:spChg>
        <pc:spChg chg="del">
          <ac:chgData name="Ayush Patel" userId="dbda0d76dd413c42" providerId="LiveId" clId="{790DF272-03A6-4ADC-86F9-985D27C016CE}" dt="2024-08-08T12:32:02.404" v="2138"/>
          <ac:spMkLst>
            <pc:docMk/>
            <pc:sldMk cId="4103078618" sldId="272"/>
            <ac:spMk id="23" creationId="{0A1121D3-EBFB-FE4E-F35F-7A34ABC19216}"/>
          </ac:spMkLst>
        </pc:spChg>
        <pc:spChg chg="del">
          <ac:chgData name="Ayush Patel" userId="dbda0d76dd413c42" providerId="LiveId" clId="{790DF272-03A6-4ADC-86F9-985D27C016CE}" dt="2024-08-08T12:32:02.404" v="2138"/>
          <ac:spMkLst>
            <pc:docMk/>
            <pc:sldMk cId="4103078618" sldId="272"/>
            <ac:spMk id="25" creationId="{36F30649-E2C8-57DB-8C2D-29D6C3E2B9FE}"/>
          </ac:spMkLst>
        </pc:spChg>
        <pc:spChg chg="del">
          <ac:chgData name="Ayush Patel" userId="dbda0d76dd413c42" providerId="LiveId" clId="{790DF272-03A6-4ADC-86F9-985D27C016CE}" dt="2024-08-08T12:32:02.404" v="2138"/>
          <ac:spMkLst>
            <pc:docMk/>
            <pc:sldMk cId="4103078618" sldId="272"/>
            <ac:spMk id="27" creationId="{5500B8C1-3D6B-EFCF-E878-0CF5F9100729}"/>
          </ac:spMkLst>
        </pc:spChg>
        <pc:picChg chg="add del mod">
          <ac:chgData name="Ayush Patel" userId="dbda0d76dd413c42" providerId="LiveId" clId="{790DF272-03A6-4ADC-86F9-985D27C016CE}" dt="2024-08-09T17:31:33.524" v="6195" actId="478"/>
          <ac:picMkLst>
            <pc:docMk/>
            <pc:sldMk cId="4103078618" sldId="272"/>
            <ac:picMk id="2" creationId="{43A104F2-DAB6-353B-9BE6-D3490B773AEE}"/>
          </ac:picMkLst>
        </pc:picChg>
        <pc:picChg chg="add del mod modCrop">
          <ac:chgData name="Ayush Patel" userId="dbda0d76dd413c42" providerId="LiveId" clId="{790DF272-03A6-4ADC-86F9-985D27C016CE}" dt="2024-08-09T05:01:22.792" v="4947" actId="478"/>
          <ac:picMkLst>
            <pc:docMk/>
            <pc:sldMk cId="4103078618" sldId="272"/>
            <ac:picMk id="3" creationId="{AC03BCA5-70AC-A07A-CEE0-B803B4CBA801}"/>
          </ac:picMkLst>
        </pc:picChg>
        <pc:picChg chg="add del mod">
          <ac:chgData name="Ayush Patel" userId="dbda0d76dd413c42" providerId="LiveId" clId="{790DF272-03A6-4ADC-86F9-985D27C016CE}" dt="2024-08-09T17:31:08.610" v="6194" actId="478"/>
          <ac:picMkLst>
            <pc:docMk/>
            <pc:sldMk cId="4103078618" sldId="272"/>
            <ac:picMk id="3" creationId="{D46DA657-C437-1382-1A64-47D9EEC18D80}"/>
          </ac:picMkLst>
        </pc:picChg>
        <pc:picChg chg="add del mod">
          <ac:chgData name="Ayush Patel" userId="dbda0d76dd413c42" providerId="LiveId" clId="{790DF272-03A6-4ADC-86F9-985D27C016CE}" dt="2024-08-09T17:31:33.524" v="6195" actId="478"/>
          <ac:picMkLst>
            <pc:docMk/>
            <pc:sldMk cId="4103078618" sldId="272"/>
            <ac:picMk id="4" creationId="{3B808CD7-9B17-6D01-73B7-D343A876D75B}"/>
          </ac:picMkLst>
        </pc:picChg>
        <pc:picChg chg="add del mod">
          <ac:chgData name="Ayush Patel" userId="dbda0d76dd413c42" providerId="LiveId" clId="{790DF272-03A6-4ADC-86F9-985D27C016CE}" dt="2024-08-09T17:31:08.610" v="6194" actId="478"/>
          <ac:picMkLst>
            <pc:docMk/>
            <pc:sldMk cId="4103078618" sldId="272"/>
            <ac:picMk id="5" creationId="{A2E84AEC-797B-010F-900D-D5F727D58400}"/>
          </ac:picMkLst>
        </pc:picChg>
        <pc:picChg chg="add del mod modCrop">
          <ac:chgData name="Ayush Patel" userId="dbda0d76dd413c42" providerId="LiveId" clId="{790DF272-03A6-4ADC-86F9-985D27C016CE}" dt="2024-08-09T05:01:22.792" v="4947" actId="478"/>
          <ac:picMkLst>
            <pc:docMk/>
            <pc:sldMk cId="4103078618" sldId="272"/>
            <ac:picMk id="5" creationId="{C86FDE9D-6421-7A15-6720-EB9E106415E8}"/>
          </ac:picMkLst>
        </pc:picChg>
        <pc:picChg chg="add del mod">
          <ac:chgData name="Ayush Patel" userId="dbda0d76dd413c42" providerId="LiveId" clId="{790DF272-03A6-4ADC-86F9-985D27C016CE}" dt="2024-08-09T17:31:33.524" v="6195" actId="478"/>
          <ac:picMkLst>
            <pc:docMk/>
            <pc:sldMk cId="4103078618" sldId="272"/>
            <ac:picMk id="6" creationId="{D299C1FF-603D-D92B-5079-828241DAB0EB}"/>
          </ac:picMkLst>
        </pc:picChg>
        <pc:picChg chg="add del mod">
          <ac:chgData name="Ayush Patel" userId="dbda0d76dd413c42" providerId="LiveId" clId="{790DF272-03A6-4ADC-86F9-985D27C016CE}" dt="2024-08-09T17:31:08.610" v="6194" actId="478"/>
          <ac:picMkLst>
            <pc:docMk/>
            <pc:sldMk cId="4103078618" sldId="272"/>
            <ac:picMk id="7" creationId="{04412F3B-D3F6-B5A2-7B57-D05EFB98EEFA}"/>
          </ac:picMkLst>
        </pc:picChg>
        <pc:picChg chg="add del mod modCrop">
          <ac:chgData name="Ayush Patel" userId="dbda0d76dd413c42" providerId="LiveId" clId="{790DF272-03A6-4ADC-86F9-985D27C016CE}" dt="2024-08-09T05:01:22.792" v="4947" actId="478"/>
          <ac:picMkLst>
            <pc:docMk/>
            <pc:sldMk cId="4103078618" sldId="272"/>
            <ac:picMk id="7" creationId="{BB9261E2-3072-FD18-E993-2AC8868B10DB}"/>
          </ac:picMkLst>
        </pc:picChg>
        <pc:picChg chg="add del mod">
          <ac:chgData name="Ayush Patel" userId="dbda0d76dd413c42" providerId="LiveId" clId="{790DF272-03A6-4ADC-86F9-985D27C016CE}" dt="2024-08-09T17:31:33.524" v="6195" actId="478"/>
          <ac:picMkLst>
            <pc:docMk/>
            <pc:sldMk cId="4103078618" sldId="272"/>
            <ac:picMk id="8" creationId="{4078DCE7-7DB2-C678-8E57-6245B3FC3276}"/>
          </ac:picMkLst>
        </pc:picChg>
        <pc:picChg chg="add del mod">
          <ac:chgData name="Ayush Patel" userId="dbda0d76dd413c42" providerId="LiveId" clId="{790DF272-03A6-4ADC-86F9-985D27C016CE}" dt="2024-08-09T17:31:08.610" v="6194" actId="478"/>
          <ac:picMkLst>
            <pc:docMk/>
            <pc:sldMk cId="4103078618" sldId="272"/>
            <ac:picMk id="9" creationId="{2A3C0B53-D4B9-E150-094A-36D047C75F90}"/>
          </ac:picMkLst>
        </pc:picChg>
        <pc:picChg chg="add del mod">
          <ac:chgData name="Ayush Patel" userId="dbda0d76dd413c42" providerId="LiveId" clId="{790DF272-03A6-4ADC-86F9-985D27C016CE}" dt="2024-08-09T05:01:22.792" v="4947" actId="478"/>
          <ac:picMkLst>
            <pc:docMk/>
            <pc:sldMk cId="4103078618" sldId="272"/>
            <ac:picMk id="9" creationId="{769650BD-CA40-18C1-1DAA-858690B7D850}"/>
          </ac:picMkLst>
        </pc:picChg>
        <pc:picChg chg="add mod">
          <ac:chgData name="Ayush Patel" userId="dbda0d76dd413c42" providerId="LiveId" clId="{790DF272-03A6-4ADC-86F9-985D27C016CE}" dt="2024-08-09T19:32:26.974" v="7000" actId="14826"/>
          <ac:picMkLst>
            <pc:docMk/>
            <pc:sldMk cId="4103078618" sldId="272"/>
            <ac:picMk id="10" creationId="{588F2AAB-6C2F-DC2F-2660-2D85839D7537}"/>
          </ac:picMkLst>
        </pc:picChg>
        <pc:picChg chg="add mod">
          <ac:chgData name="Ayush Patel" userId="dbda0d76dd413c42" providerId="LiveId" clId="{790DF272-03A6-4ADC-86F9-985D27C016CE}" dt="2024-08-09T17:31:33.872" v="6196"/>
          <ac:picMkLst>
            <pc:docMk/>
            <pc:sldMk cId="4103078618" sldId="272"/>
            <ac:picMk id="11" creationId="{90A9FA54-724C-5A86-E3E7-7F4E57CA11D3}"/>
          </ac:picMkLst>
        </pc:picChg>
        <pc:picChg chg="add mod">
          <ac:chgData name="Ayush Patel" userId="dbda0d76dd413c42" providerId="LiveId" clId="{790DF272-03A6-4ADC-86F9-985D27C016CE}" dt="2024-08-09T17:31:33.872" v="6196"/>
          <ac:picMkLst>
            <pc:docMk/>
            <pc:sldMk cId="4103078618" sldId="272"/>
            <ac:picMk id="14" creationId="{EB72D8DE-17D5-151F-A17B-DC04258686CF}"/>
          </ac:picMkLst>
        </pc:picChg>
        <pc:picChg chg="add mod">
          <ac:chgData name="Ayush Patel" userId="dbda0d76dd413c42" providerId="LiveId" clId="{790DF272-03A6-4ADC-86F9-985D27C016CE}" dt="2024-08-09T17:31:33.872" v="6196"/>
          <ac:picMkLst>
            <pc:docMk/>
            <pc:sldMk cId="4103078618" sldId="272"/>
            <ac:picMk id="15" creationId="{E71C526B-8EC5-DA6B-C74C-B11A3F1E030F}"/>
          </ac:picMkLst>
        </pc:picChg>
        <pc:cxnChg chg="add mod">
          <ac:chgData name="Ayush Patel" userId="dbda0d76dd413c42" providerId="LiveId" clId="{790DF272-03A6-4ADC-86F9-985D27C016CE}" dt="2024-08-09T20:33:06.697" v="8316"/>
          <ac:cxnSpMkLst>
            <pc:docMk/>
            <pc:sldMk cId="4103078618" sldId="272"/>
            <ac:cxnSpMk id="2" creationId="{C925C2F0-1D31-AA4A-B851-1EF897FF402A}"/>
          </ac:cxnSpMkLst>
        </pc:cxnChg>
      </pc:sldChg>
      <pc:sldChg chg="addSp delSp modSp add mod modTransition">
        <pc:chgData name="Ayush Patel" userId="dbda0d76dd413c42" providerId="LiveId" clId="{790DF272-03A6-4ADC-86F9-985D27C016CE}" dt="2024-08-09T20:36:10.803" v="8345" actId="1076"/>
        <pc:sldMkLst>
          <pc:docMk/>
          <pc:sldMk cId="68361404" sldId="273"/>
        </pc:sldMkLst>
        <pc:spChg chg="add mod">
          <ac:chgData name="Ayush Patel" userId="dbda0d76dd413c42" providerId="LiveId" clId="{790DF272-03A6-4ADC-86F9-985D27C016CE}" dt="2024-08-09T20:33:08.890" v="8317"/>
          <ac:spMkLst>
            <pc:docMk/>
            <pc:sldMk cId="68361404" sldId="273"/>
            <ac:spMk id="4" creationId="{DD8F799F-43B7-C665-C8B4-3FA3CC651823}"/>
          </ac:spMkLst>
        </pc:spChg>
        <pc:spChg chg="add mod">
          <ac:chgData name="Ayush Patel" userId="dbda0d76dd413c42" providerId="LiveId" clId="{790DF272-03A6-4ADC-86F9-985D27C016CE}" dt="2024-08-09T20:33:08.890" v="8317"/>
          <ac:spMkLst>
            <pc:docMk/>
            <pc:sldMk cId="68361404" sldId="273"/>
            <ac:spMk id="6" creationId="{79B12815-0380-54E1-EBD8-F94F6834270B}"/>
          </ac:spMkLst>
        </pc:spChg>
        <pc:spChg chg="add mod">
          <ac:chgData name="Ayush Patel" userId="dbda0d76dd413c42" providerId="LiveId" clId="{790DF272-03A6-4ADC-86F9-985D27C016CE}" dt="2024-08-09T20:33:08.890" v="8317"/>
          <ac:spMkLst>
            <pc:docMk/>
            <pc:sldMk cId="68361404" sldId="273"/>
            <ac:spMk id="8" creationId="{242989E8-1497-91F5-FEA4-62A088BF6549}"/>
          </ac:spMkLst>
        </pc:spChg>
        <pc:spChg chg="add mod">
          <ac:chgData name="Ayush Patel" userId="dbda0d76dd413c42" providerId="LiveId" clId="{790DF272-03A6-4ADC-86F9-985D27C016CE}" dt="2024-08-09T20:33:08.890" v="8317"/>
          <ac:spMkLst>
            <pc:docMk/>
            <pc:sldMk cId="68361404" sldId="273"/>
            <ac:spMk id="10" creationId="{74341162-8AF8-88D1-7328-E6C3B64867DC}"/>
          </ac:spMkLst>
        </pc:spChg>
        <pc:spChg chg="add del mod">
          <ac:chgData name="Ayush Patel" userId="dbda0d76dd413c42" providerId="LiveId" clId="{790DF272-03A6-4ADC-86F9-985D27C016CE}" dt="2024-08-09T19:57:39.799" v="7505" actId="478"/>
          <ac:spMkLst>
            <pc:docMk/>
            <pc:sldMk cId="68361404" sldId="273"/>
            <ac:spMk id="10" creationId="{7553BF73-F79C-B25C-254F-B5F8E612771A}"/>
          </ac:spMkLst>
        </pc:spChg>
        <pc:spChg chg="add mod">
          <ac:chgData name="Ayush Patel" userId="dbda0d76dd413c42" providerId="LiveId" clId="{790DF272-03A6-4ADC-86F9-985D27C016CE}" dt="2024-08-09T19:59:01.424" v="7662"/>
          <ac:spMkLst>
            <pc:docMk/>
            <pc:sldMk cId="68361404" sldId="273"/>
            <ac:spMk id="11" creationId="{670187FD-8510-295C-2E00-9A4F3201F242}"/>
          </ac:spMkLst>
        </pc:spChg>
        <pc:spChg chg="add mod">
          <ac:chgData name="Ayush Patel" userId="dbda0d76dd413c42" providerId="LiveId" clId="{790DF272-03A6-4ADC-86F9-985D27C016CE}" dt="2024-08-09T19:57:46.166" v="7506"/>
          <ac:spMkLst>
            <pc:docMk/>
            <pc:sldMk cId="68361404" sldId="273"/>
            <ac:spMk id="12" creationId="{3A3908A7-6238-78D2-3E1A-EFC80AB32032}"/>
          </ac:spMkLst>
        </pc:spChg>
        <pc:spChg chg="add mod">
          <ac:chgData name="Ayush Patel" userId="dbda0d76dd413c42" providerId="LiveId" clId="{790DF272-03A6-4ADC-86F9-985D27C016CE}" dt="2024-08-09T20:33:08.890" v="8317"/>
          <ac:spMkLst>
            <pc:docMk/>
            <pc:sldMk cId="68361404" sldId="273"/>
            <ac:spMk id="13" creationId="{00BF32F2-7F49-5692-5CD9-5062F907FBD5}"/>
          </ac:spMkLst>
        </pc:spChg>
        <pc:spChg chg="add mod">
          <ac:chgData name="Ayush Patel" userId="dbda0d76dd413c42" providerId="LiveId" clId="{790DF272-03A6-4ADC-86F9-985D27C016CE}" dt="2024-08-09T20:33:08.890" v="8317"/>
          <ac:spMkLst>
            <pc:docMk/>
            <pc:sldMk cId="68361404" sldId="273"/>
            <ac:spMk id="14" creationId="{18B4B8F1-8DA9-7F78-C2C5-EA8AEFD82928}"/>
          </ac:spMkLst>
        </pc:spChg>
        <pc:spChg chg="add mod">
          <ac:chgData name="Ayush Patel" userId="dbda0d76dd413c42" providerId="LiveId" clId="{790DF272-03A6-4ADC-86F9-985D27C016CE}" dt="2024-08-09T20:33:08.890" v="8317"/>
          <ac:spMkLst>
            <pc:docMk/>
            <pc:sldMk cId="68361404" sldId="273"/>
            <ac:spMk id="15" creationId="{82153C1D-C0CB-1BE7-78CA-3A0924D4EEAE}"/>
          </ac:spMkLst>
        </pc:spChg>
        <pc:spChg chg="add del mod">
          <ac:chgData name="Ayush Patel" userId="dbda0d76dd413c42" providerId="LiveId" clId="{790DF272-03A6-4ADC-86F9-985D27C016CE}" dt="2024-08-09T20:36:03.657" v="8343" actId="478"/>
          <ac:spMkLst>
            <pc:docMk/>
            <pc:sldMk cId="68361404" sldId="273"/>
            <ac:spMk id="16" creationId="{62FB8A50-5CC6-CFD6-FD30-3C0193C38098}"/>
          </ac:spMkLst>
        </pc:spChg>
        <pc:spChg chg="add mod">
          <ac:chgData name="Ayush Patel" userId="dbda0d76dd413c42" providerId="LiveId" clId="{790DF272-03A6-4ADC-86F9-985D27C016CE}" dt="2024-08-09T20:33:08.890" v="8317"/>
          <ac:spMkLst>
            <pc:docMk/>
            <pc:sldMk cId="68361404" sldId="273"/>
            <ac:spMk id="17" creationId="{C7C2085A-6A36-B0D1-7138-970E1D62FCEC}"/>
          </ac:spMkLst>
        </pc:spChg>
        <pc:spChg chg="add mod">
          <ac:chgData name="Ayush Patel" userId="dbda0d76dd413c42" providerId="LiveId" clId="{790DF272-03A6-4ADC-86F9-985D27C016CE}" dt="2024-08-09T20:33:08.890" v="8317"/>
          <ac:spMkLst>
            <pc:docMk/>
            <pc:sldMk cId="68361404" sldId="273"/>
            <ac:spMk id="18" creationId="{570B45D5-0822-9481-FE1D-F50B3213704F}"/>
          </ac:spMkLst>
        </pc:spChg>
        <pc:spChg chg="del">
          <ac:chgData name="Ayush Patel" userId="dbda0d76dd413c42" providerId="LiveId" clId="{790DF272-03A6-4ADC-86F9-985D27C016CE}" dt="2024-08-08T12:32:09.432" v="2139"/>
          <ac:spMkLst>
            <pc:docMk/>
            <pc:sldMk cId="68361404" sldId="273"/>
            <ac:spMk id="19" creationId="{E6BD6434-1D2E-CFFC-6EBA-A5A613FF7623}"/>
          </ac:spMkLst>
        </pc:spChg>
        <pc:spChg chg="add mod">
          <ac:chgData name="Ayush Patel" userId="dbda0d76dd413c42" providerId="LiveId" clId="{790DF272-03A6-4ADC-86F9-985D27C016CE}" dt="2024-08-09T20:33:08.890" v="8317"/>
          <ac:spMkLst>
            <pc:docMk/>
            <pc:sldMk cId="68361404" sldId="273"/>
            <ac:spMk id="19" creationId="{E80DABF1-AB0D-E616-5424-F3B72A32121C}"/>
          </ac:spMkLst>
        </pc:spChg>
        <pc:spChg chg="add mod">
          <ac:chgData name="Ayush Patel" userId="dbda0d76dd413c42" providerId="LiveId" clId="{790DF272-03A6-4ADC-86F9-985D27C016CE}" dt="2024-08-09T20:36:10.803" v="8345" actId="1076"/>
          <ac:spMkLst>
            <pc:docMk/>
            <pc:sldMk cId="68361404" sldId="273"/>
            <ac:spMk id="20" creationId="{94649C7A-6794-6F34-19E3-68D2B766A9C4}"/>
          </ac:spMkLst>
        </pc:spChg>
        <pc:spChg chg="del">
          <ac:chgData name="Ayush Patel" userId="dbda0d76dd413c42" providerId="LiveId" clId="{790DF272-03A6-4ADC-86F9-985D27C016CE}" dt="2024-08-08T12:32:09.432" v="2139"/>
          <ac:spMkLst>
            <pc:docMk/>
            <pc:sldMk cId="68361404" sldId="273"/>
            <ac:spMk id="23" creationId="{0A1121D3-EBFB-FE4E-F35F-7A34ABC19216}"/>
          </ac:spMkLst>
        </pc:spChg>
        <pc:spChg chg="del">
          <ac:chgData name="Ayush Patel" userId="dbda0d76dd413c42" providerId="LiveId" clId="{790DF272-03A6-4ADC-86F9-985D27C016CE}" dt="2024-08-08T12:32:09.432" v="2139"/>
          <ac:spMkLst>
            <pc:docMk/>
            <pc:sldMk cId="68361404" sldId="273"/>
            <ac:spMk id="25" creationId="{36F30649-E2C8-57DB-8C2D-29D6C3E2B9FE}"/>
          </ac:spMkLst>
        </pc:spChg>
        <pc:spChg chg="del">
          <ac:chgData name="Ayush Patel" userId="dbda0d76dd413c42" providerId="LiveId" clId="{790DF272-03A6-4ADC-86F9-985D27C016CE}" dt="2024-08-08T12:32:09.432" v="2139"/>
          <ac:spMkLst>
            <pc:docMk/>
            <pc:sldMk cId="68361404" sldId="273"/>
            <ac:spMk id="27" creationId="{5500B8C1-3D6B-EFCF-E878-0CF5F9100729}"/>
          </ac:spMkLst>
        </pc:spChg>
        <pc:picChg chg="add del mod">
          <ac:chgData name="Ayush Patel" userId="dbda0d76dd413c42" providerId="LiveId" clId="{790DF272-03A6-4ADC-86F9-985D27C016CE}" dt="2024-08-09T17:32:00.527" v="6197" actId="478"/>
          <ac:picMkLst>
            <pc:docMk/>
            <pc:sldMk cId="68361404" sldId="273"/>
            <ac:picMk id="2" creationId="{CFD40929-8908-9F3E-6EAE-64B4FF84B393}"/>
          </ac:picMkLst>
        </pc:picChg>
        <pc:picChg chg="add del mod modCrop">
          <ac:chgData name="Ayush Patel" userId="dbda0d76dd413c42" providerId="LiveId" clId="{790DF272-03A6-4ADC-86F9-985D27C016CE}" dt="2024-08-09T05:01:37.994" v="4949" actId="478"/>
          <ac:picMkLst>
            <pc:docMk/>
            <pc:sldMk cId="68361404" sldId="273"/>
            <ac:picMk id="3" creationId="{6AF86633-4CB5-BA04-1D67-258A3FD0BE13}"/>
          </ac:picMkLst>
        </pc:picChg>
        <pc:picChg chg="add mod">
          <ac:chgData name="Ayush Patel" userId="dbda0d76dd413c42" providerId="LiveId" clId="{790DF272-03A6-4ADC-86F9-985D27C016CE}" dt="2024-08-09T17:32:00.883" v="6198"/>
          <ac:picMkLst>
            <pc:docMk/>
            <pc:sldMk cId="68361404" sldId="273"/>
            <ac:picMk id="3" creationId="{75AEBAEF-0B6B-B264-06EF-9954CCC10CC4}"/>
          </ac:picMkLst>
        </pc:picChg>
        <pc:picChg chg="add del mod">
          <ac:chgData name="Ayush Patel" userId="dbda0d76dd413c42" providerId="LiveId" clId="{790DF272-03A6-4ADC-86F9-985D27C016CE}" dt="2024-08-09T17:32:00.527" v="6197" actId="478"/>
          <ac:picMkLst>
            <pc:docMk/>
            <pc:sldMk cId="68361404" sldId="273"/>
            <ac:picMk id="4" creationId="{859F7763-2F34-202F-0CF8-2086B2995996}"/>
          </ac:picMkLst>
        </pc:picChg>
        <pc:picChg chg="add mod">
          <ac:chgData name="Ayush Patel" userId="dbda0d76dd413c42" providerId="LiveId" clId="{790DF272-03A6-4ADC-86F9-985D27C016CE}" dt="2024-08-09T17:32:00.883" v="6198"/>
          <ac:picMkLst>
            <pc:docMk/>
            <pc:sldMk cId="68361404" sldId="273"/>
            <ac:picMk id="5" creationId="{4209FBEE-E5E5-D3DF-A7E4-B114248216D1}"/>
          </ac:picMkLst>
        </pc:picChg>
        <pc:picChg chg="add del mod modCrop">
          <ac:chgData name="Ayush Patel" userId="dbda0d76dd413c42" providerId="LiveId" clId="{790DF272-03A6-4ADC-86F9-985D27C016CE}" dt="2024-08-09T05:01:37.994" v="4949" actId="478"/>
          <ac:picMkLst>
            <pc:docMk/>
            <pc:sldMk cId="68361404" sldId="273"/>
            <ac:picMk id="5" creationId="{48F22D48-29E6-0F33-9400-FC0533B6A6DB}"/>
          </ac:picMkLst>
        </pc:picChg>
        <pc:picChg chg="add del mod">
          <ac:chgData name="Ayush Patel" userId="dbda0d76dd413c42" providerId="LiveId" clId="{790DF272-03A6-4ADC-86F9-985D27C016CE}" dt="2024-08-09T17:32:00.527" v="6197" actId="478"/>
          <ac:picMkLst>
            <pc:docMk/>
            <pc:sldMk cId="68361404" sldId="273"/>
            <ac:picMk id="6" creationId="{331FEAF5-7C7B-A8F6-DA6E-24D2AF6FFFCE}"/>
          </ac:picMkLst>
        </pc:picChg>
        <pc:picChg chg="add del mod modCrop">
          <ac:chgData name="Ayush Patel" userId="dbda0d76dd413c42" providerId="LiveId" clId="{790DF272-03A6-4ADC-86F9-985D27C016CE}" dt="2024-08-09T05:01:37.994" v="4949" actId="478"/>
          <ac:picMkLst>
            <pc:docMk/>
            <pc:sldMk cId="68361404" sldId="273"/>
            <ac:picMk id="7" creationId="{47E3F2CC-2057-B2A8-C2E6-741C9E137185}"/>
          </ac:picMkLst>
        </pc:picChg>
        <pc:picChg chg="add mod">
          <ac:chgData name="Ayush Patel" userId="dbda0d76dd413c42" providerId="LiveId" clId="{790DF272-03A6-4ADC-86F9-985D27C016CE}" dt="2024-08-09T17:32:00.883" v="6198"/>
          <ac:picMkLst>
            <pc:docMk/>
            <pc:sldMk cId="68361404" sldId="273"/>
            <ac:picMk id="7" creationId="{82E6B047-CABB-E1E6-D9DB-4BB0C60A29EC}"/>
          </ac:picMkLst>
        </pc:picChg>
        <pc:picChg chg="add del mod">
          <ac:chgData name="Ayush Patel" userId="dbda0d76dd413c42" providerId="LiveId" clId="{790DF272-03A6-4ADC-86F9-985D27C016CE}" dt="2024-08-09T17:32:00.527" v="6197" actId="478"/>
          <ac:picMkLst>
            <pc:docMk/>
            <pc:sldMk cId="68361404" sldId="273"/>
            <ac:picMk id="8" creationId="{0949A93D-B33B-EEC2-3908-EC4C7F9768CE}"/>
          </ac:picMkLst>
        </pc:picChg>
        <pc:picChg chg="add mod">
          <ac:chgData name="Ayush Patel" userId="dbda0d76dd413c42" providerId="LiveId" clId="{790DF272-03A6-4ADC-86F9-985D27C016CE}" dt="2024-08-09T17:32:00.883" v="6198"/>
          <ac:picMkLst>
            <pc:docMk/>
            <pc:sldMk cId="68361404" sldId="273"/>
            <ac:picMk id="9" creationId="{43FEE8FC-73B7-B441-9435-025DDD70784C}"/>
          </ac:picMkLst>
        </pc:picChg>
        <pc:picChg chg="add del mod">
          <ac:chgData name="Ayush Patel" userId="dbda0d76dd413c42" providerId="LiveId" clId="{790DF272-03A6-4ADC-86F9-985D27C016CE}" dt="2024-08-09T05:01:37.994" v="4949" actId="478"/>
          <ac:picMkLst>
            <pc:docMk/>
            <pc:sldMk cId="68361404" sldId="273"/>
            <ac:picMk id="9" creationId="{8587FB47-E110-988C-470B-513CC53926EB}"/>
          </ac:picMkLst>
        </pc:picChg>
        <pc:cxnChg chg="add mod">
          <ac:chgData name="Ayush Patel" userId="dbda0d76dd413c42" providerId="LiveId" clId="{790DF272-03A6-4ADC-86F9-985D27C016CE}" dt="2024-08-09T20:33:08.890" v="8317"/>
          <ac:cxnSpMkLst>
            <pc:docMk/>
            <pc:sldMk cId="68361404" sldId="273"/>
            <ac:cxnSpMk id="2" creationId="{2B5CC9FD-AC70-6697-EC51-19C3C4CF39EE}"/>
          </ac:cxnSpMkLst>
        </pc:cxnChg>
      </pc:sldChg>
      <pc:sldChg chg="add del">
        <pc:chgData name="Ayush Patel" userId="dbda0d76dd413c42" providerId="LiveId" clId="{790DF272-03A6-4ADC-86F9-985D27C016CE}" dt="2024-08-08T12:31:21.545" v="2121" actId="2696"/>
        <pc:sldMkLst>
          <pc:docMk/>
          <pc:sldMk cId="2110029816" sldId="273"/>
        </pc:sldMkLst>
      </pc:sldChg>
      <pc:sldChg chg="add del">
        <pc:chgData name="Ayush Patel" userId="dbda0d76dd413c42" providerId="LiveId" clId="{790DF272-03A6-4ADC-86F9-985D27C016CE}" dt="2024-08-08T12:31:19.840" v="2120" actId="2696"/>
        <pc:sldMkLst>
          <pc:docMk/>
          <pc:sldMk cId="1377548126" sldId="274"/>
        </pc:sldMkLst>
      </pc:sldChg>
      <pc:sldChg chg="addSp delSp modSp add mod modTransition">
        <pc:chgData name="Ayush Patel" userId="dbda0d76dd413c42" providerId="LiveId" clId="{790DF272-03A6-4ADC-86F9-985D27C016CE}" dt="2024-08-09T20:36:29.589" v="8348" actId="1076"/>
        <pc:sldMkLst>
          <pc:docMk/>
          <pc:sldMk cId="4219798931" sldId="274"/>
        </pc:sldMkLst>
        <pc:spChg chg="add mod">
          <ac:chgData name="Ayush Patel" userId="dbda0d76dd413c42" providerId="LiveId" clId="{790DF272-03A6-4ADC-86F9-985D27C016CE}" dt="2024-08-09T20:00:34.829" v="7727"/>
          <ac:spMkLst>
            <pc:docMk/>
            <pc:sldMk cId="4219798931" sldId="274"/>
            <ac:spMk id="2" creationId="{333BDA7D-0645-F3E0-6A20-B44548456A6C}"/>
          </ac:spMkLst>
        </pc:spChg>
        <pc:spChg chg="add mod">
          <ac:chgData name="Ayush Patel" userId="dbda0d76dd413c42" providerId="LiveId" clId="{790DF272-03A6-4ADC-86F9-985D27C016CE}" dt="2024-08-09T20:33:10.256" v="8318"/>
          <ac:spMkLst>
            <pc:docMk/>
            <pc:sldMk cId="4219798931" sldId="274"/>
            <ac:spMk id="4" creationId="{1FBC1B4F-DF60-43D4-7B46-1F2B8CD9BF34}"/>
          </ac:spMkLst>
        </pc:spChg>
        <pc:spChg chg="add mod">
          <ac:chgData name="Ayush Patel" userId="dbda0d76dd413c42" providerId="LiveId" clId="{790DF272-03A6-4ADC-86F9-985D27C016CE}" dt="2024-08-09T20:33:10.256" v="8318"/>
          <ac:spMkLst>
            <pc:docMk/>
            <pc:sldMk cId="4219798931" sldId="274"/>
            <ac:spMk id="5" creationId="{F364833D-7147-AAF0-80CA-ECB9572E5415}"/>
          </ac:spMkLst>
        </pc:spChg>
        <pc:spChg chg="add mod">
          <ac:chgData name="Ayush Patel" userId="dbda0d76dd413c42" providerId="LiveId" clId="{790DF272-03A6-4ADC-86F9-985D27C016CE}" dt="2024-08-09T20:33:10.256" v="8318"/>
          <ac:spMkLst>
            <pc:docMk/>
            <pc:sldMk cId="4219798931" sldId="274"/>
            <ac:spMk id="6" creationId="{5FC4FE07-C84C-A236-3D10-D47B2E5A3B03}"/>
          </ac:spMkLst>
        </pc:spChg>
        <pc:spChg chg="add mod">
          <ac:chgData name="Ayush Patel" userId="dbda0d76dd413c42" providerId="LiveId" clId="{790DF272-03A6-4ADC-86F9-985D27C016CE}" dt="2024-08-09T20:33:10.256" v="8318"/>
          <ac:spMkLst>
            <pc:docMk/>
            <pc:sldMk cId="4219798931" sldId="274"/>
            <ac:spMk id="7" creationId="{4C2BCB68-B86C-585A-6353-1CB8EE98ECEB}"/>
          </ac:spMkLst>
        </pc:spChg>
        <pc:spChg chg="add mod">
          <ac:chgData name="Ayush Patel" userId="dbda0d76dd413c42" providerId="LiveId" clId="{790DF272-03A6-4ADC-86F9-985D27C016CE}" dt="2024-08-09T20:33:10.256" v="8318"/>
          <ac:spMkLst>
            <pc:docMk/>
            <pc:sldMk cId="4219798931" sldId="274"/>
            <ac:spMk id="8" creationId="{05FC00D6-6D7A-4968-CDD5-3ACE5A7815D2}"/>
          </ac:spMkLst>
        </pc:spChg>
        <pc:spChg chg="add mod">
          <ac:chgData name="Ayush Patel" userId="dbda0d76dd413c42" providerId="LiveId" clId="{790DF272-03A6-4ADC-86F9-985D27C016CE}" dt="2024-08-09T20:33:10.256" v="8318"/>
          <ac:spMkLst>
            <pc:docMk/>
            <pc:sldMk cId="4219798931" sldId="274"/>
            <ac:spMk id="9" creationId="{A66AA9FA-1A5C-1E8F-62C5-78D95358BCCA}"/>
          </ac:spMkLst>
        </pc:spChg>
        <pc:spChg chg="add mod">
          <ac:chgData name="Ayush Patel" userId="dbda0d76dd413c42" providerId="LiveId" clId="{790DF272-03A6-4ADC-86F9-985D27C016CE}" dt="2024-08-09T20:00:01.345" v="7688" actId="20577"/>
          <ac:spMkLst>
            <pc:docMk/>
            <pc:sldMk cId="4219798931" sldId="274"/>
            <ac:spMk id="10" creationId="{CF23AF5B-3FB0-5F78-3515-7FDA3C975E04}"/>
          </ac:spMkLst>
        </pc:spChg>
        <pc:spChg chg="add mod">
          <ac:chgData name="Ayush Patel" userId="dbda0d76dd413c42" providerId="LiveId" clId="{790DF272-03A6-4ADC-86F9-985D27C016CE}" dt="2024-08-09T20:33:10.256" v="8318"/>
          <ac:spMkLst>
            <pc:docMk/>
            <pc:sldMk cId="4219798931" sldId="274"/>
            <ac:spMk id="11" creationId="{903B3848-5D40-BD07-69F2-ADA61345E42A}"/>
          </ac:spMkLst>
        </pc:spChg>
        <pc:spChg chg="add del mod">
          <ac:chgData name="Ayush Patel" userId="dbda0d76dd413c42" providerId="LiveId" clId="{790DF272-03A6-4ADC-86F9-985D27C016CE}" dt="2024-08-09T20:00:06.942" v="7691"/>
          <ac:spMkLst>
            <pc:docMk/>
            <pc:sldMk cId="4219798931" sldId="274"/>
            <ac:spMk id="11" creationId="{E98BA0DA-F889-569F-823C-CB46DDE2B5C4}"/>
          </ac:spMkLst>
        </pc:spChg>
        <pc:spChg chg="add mod">
          <ac:chgData name="Ayush Patel" userId="dbda0d76dd413c42" providerId="LiveId" clId="{790DF272-03A6-4ADC-86F9-985D27C016CE}" dt="2024-08-09T20:33:10.256" v="8318"/>
          <ac:spMkLst>
            <pc:docMk/>
            <pc:sldMk cId="4219798931" sldId="274"/>
            <ac:spMk id="16" creationId="{CF462C88-2AB0-17D3-F6CF-30456094970D}"/>
          </ac:spMkLst>
        </pc:spChg>
        <pc:spChg chg="add del mod">
          <ac:chgData name="Ayush Patel" userId="dbda0d76dd413c42" providerId="LiveId" clId="{790DF272-03A6-4ADC-86F9-985D27C016CE}" dt="2024-08-09T20:36:19.414" v="8346" actId="478"/>
          <ac:spMkLst>
            <pc:docMk/>
            <pc:sldMk cId="4219798931" sldId="274"/>
            <ac:spMk id="17" creationId="{D1A23B91-ED29-4CA8-4638-8CD5FBBAA810}"/>
          </ac:spMkLst>
        </pc:spChg>
        <pc:spChg chg="add mod">
          <ac:chgData name="Ayush Patel" userId="dbda0d76dd413c42" providerId="LiveId" clId="{790DF272-03A6-4ADC-86F9-985D27C016CE}" dt="2024-08-09T20:33:10.256" v="8318"/>
          <ac:spMkLst>
            <pc:docMk/>
            <pc:sldMk cId="4219798931" sldId="274"/>
            <ac:spMk id="18" creationId="{408317CB-2FE5-2224-347F-BED5054E7128}"/>
          </ac:spMkLst>
        </pc:spChg>
        <pc:spChg chg="add mod">
          <ac:chgData name="Ayush Patel" userId="dbda0d76dd413c42" providerId="LiveId" clId="{790DF272-03A6-4ADC-86F9-985D27C016CE}" dt="2024-08-09T20:33:10.256" v="8318"/>
          <ac:spMkLst>
            <pc:docMk/>
            <pc:sldMk cId="4219798931" sldId="274"/>
            <ac:spMk id="19" creationId="{E305761D-B7E3-3E3C-5E6C-61097D521E84}"/>
          </ac:spMkLst>
        </pc:spChg>
        <pc:spChg chg="del">
          <ac:chgData name="Ayush Patel" userId="dbda0d76dd413c42" providerId="LiveId" clId="{790DF272-03A6-4ADC-86F9-985D27C016CE}" dt="2024-08-08T12:32:18.969" v="2140"/>
          <ac:spMkLst>
            <pc:docMk/>
            <pc:sldMk cId="4219798931" sldId="274"/>
            <ac:spMk id="19" creationId="{E6BD6434-1D2E-CFFC-6EBA-A5A613FF7623}"/>
          </ac:spMkLst>
        </pc:spChg>
        <pc:spChg chg="add mod">
          <ac:chgData name="Ayush Patel" userId="dbda0d76dd413c42" providerId="LiveId" clId="{790DF272-03A6-4ADC-86F9-985D27C016CE}" dt="2024-08-09T20:36:29.589" v="8348" actId="1076"/>
          <ac:spMkLst>
            <pc:docMk/>
            <pc:sldMk cId="4219798931" sldId="274"/>
            <ac:spMk id="20" creationId="{83B5E7EF-5994-D53E-F651-5F1D0F120144}"/>
          </ac:spMkLst>
        </pc:spChg>
        <pc:spChg chg="del">
          <ac:chgData name="Ayush Patel" userId="dbda0d76dd413c42" providerId="LiveId" clId="{790DF272-03A6-4ADC-86F9-985D27C016CE}" dt="2024-08-08T12:32:18.969" v="2140"/>
          <ac:spMkLst>
            <pc:docMk/>
            <pc:sldMk cId="4219798931" sldId="274"/>
            <ac:spMk id="23" creationId="{0A1121D3-EBFB-FE4E-F35F-7A34ABC19216}"/>
          </ac:spMkLst>
        </pc:spChg>
        <pc:spChg chg="del">
          <ac:chgData name="Ayush Patel" userId="dbda0d76dd413c42" providerId="LiveId" clId="{790DF272-03A6-4ADC-86F9-985D27C016CE}" dt="2024-08-08T12:32:18.969" v="2140"/>
          <ac:spMkLst>
            <pc:docMk/>
            <pc:sldMk cId="4219798931" sldId="274"/>
            <ac:spMk id="25" creationId="{36F30649-E2C8-57DB-8C2D-29D6C3E2B9FE}"/>
          </ac:spMkLst>
        </pc:spChg>
        <pc:spChg chg="del">
          <ac:chgData name="Ayush Patel" userId="dbda0d76dd413c42" providerId="LiveId" clId="{790DF272-03A6-4ADC-86F9-985D27C016CE}" dt="2024-08-08T12:32:24.152" v="2141"/>
          <ac:spMkLst>
            <pc:docMk/>
            <pc:sldMk cId="4219798931" sldId="274"/>
            <ac:spMk id="27" creationId="{5500B8C1-3D6B-EFCF-E878-0CF5F9100729}"/>
          </ac:spMkLst>
        </pc:spChg>
        <pc:picChg chg="add mod">
          <ac:chgData name="Ayush Patel" userId="dbda0d76dd413c42" providerId="LiveId" clId="{790DF272-03A6-4ADC-86F9-985D27C016CE}" dt="2024-08-09T05:01:56.616" v="4952"/>
          <ac:picMkLst>
            <pc:docMk/>
            <pc:sldMk cId="4219798931" sldId="274"/>
            <ac:picMk id="2" creationId="{AB16FC81-BB8A-136F-7A7D-301C0283DC22}"/>
          </ac:picMkLst>
        </pc:picChg>
        <pc:picChg chg="add del mod modCrop">
          <ac:chgData name="Ayush Patel" userId="dbda0d76dd413c42" providerId="LiveId" clId="{790DF272-03A6-4ADC-86F9-985D27C016CE}" dt="2024-08-09T05:01:56.232" v="4951" actId="478"/>
          <ac:picMkLst>
            <pc:docMk/>
            <pc:sldMk cId="4219798931" sldId="274"/>
            <ac:picMk id="3" creationId="{E04FD56C-47FA-1744-7EFF-95EFF4486F8E}"/>
          </ac:picMkLst>
        </pc:picChg>
        <pc:picChg chg="add mod">
          <ac:chgData name="Ayush Patel" userId="dbda0d76dd413c42" providerId="LiveId" clId="{790DF272-03A6-4ADC-86F9-985D27C016CE}" dt="2024-08-09T05:03:10.860" v="4953"/>
          <ac:picMkLst>
            <pc:docMk/>
            <pc:sldMk cId="4219798931" sldId="274"/>
            <ac:picMk id="4" creationId="{C3490960-55FF-810A-126B-A5C65185FB75}"/>
          </ac:picMkLst>
        </pc:picChg>
        <pc:picChg chg="add del mod modCrop">
          <ac:chgData name="Ayush Patel" userId="dbda0d76dd413c42" providerId="LiveId" clId="{790DF272-03A6-4ADC-86F9-985D27C016CE}" dt="2024-08-09T05:01:56.232" v="4951" actId="478"/>
          <ac:picMkLst>
            <pc:docMk/>
            <pc:sldMk cId="4219798931" sldId="274"/>
            <ac:picMk id="5" creationId="{1FBD4E75-9037-8ED2-5B0D-92CC3FF038CF}"/>
          </ac:picMkLst>
        </pc:picChg>
        <pc:picChg chg="add mod">
          <ac:chgData name="Ayush Patel" userId="dbda0d76dd413c42" providerId="LiveId" clId="{790DF272-03A6-4ADC-86F9-985D27C016CE}" dt="2024-08-09T05:03:10.860" v="4953"/>
          <ac:picMkLst>
            <pc:docMk/>
            <pc:sldMk cId="4219798931" sldId="274"/>
            <ac:picMk id="6" creationId="{BFCA4AF7-6DEE-46B3-C828-F8D7C1551EF4}"/>
          </ac:picMkLst>
        </pc:picChg>
        <pc:picChg chg="add del mod modCrop">
          <ac:chgData name="Ayush Patel" userId="dbda0d76dd413c42" providerId="LiveId" clId="{790DF272-03A6-4ADC-86F9-985D27C016CE}" dt="2024-08-09T05:01:56.232" v="4951" actId="478"/>
          <ac:picMkLst>
            <pc:docMk/>
            <pc:sldMk cId="4219798931" sldId="274"/>
            <ac:picMk id="7" creationId="{0C84ED47-6C98-7A68-D41F-B779C121D660}"/>
          </ac:picMkLst>
        </pc:picChg>
        <pc:picChg chg="add mod">
          <ac:chgData name="Ayush Patel" userId="dbda0d76dd413c42" providerId="LiveId" clId="{790DF272-03A6-4ADC-86F9-985D27C016CE}" dt="2024-08-09T05:03:10.860" v="4953"/>
          <ac:picMkLst>
            <pc:docMk/>
            <pc:sldMk cId="4219798931" sldId="274"/>
            <ac:picMk id="8" creationId="{38B33364-17A2-6AEE-2BAD-2CDF4A34FE73}"/>
          </ac:picMkLst>
        </pc:picChg>
        <pc:picChg chg="add del mod">
          <ac:chgData name="Ayush Patel" userId="dbda0d76dd413c42" providerId="LiveId" clId="{790DF272-03A6-4ADC-86F9-985D27C016CE}" dt="2024-08-09T05:01:56.232" v="4951" actId="478"/>
          <ac:picMkLst>
            <pc:docMk/>
            <pc:sldMk cId="4219798931" sldId="274"/>
            <ac:picMk id="9" creationId="{9A741F34-4F81-8AA4-45B8-9264297B3CCD}"/>
          </ac:picMkLst>
        </pc:picChg>
        <pc:picChg chg="add mod">
          <ac:chgData name="Ayush Patel" userId="dbda0d76dd413c42" providerId="LiveId" clId="{790DF272-03A6-4ADC-86F9-985D27C016CE}" dt="2024-08-09T05:04:18.343" v="4957"/>
          <ac:picMkLst>
            <pc:docMk/>
            <pc:sldMk cId="4219798931" sldId="274"/>
            <ac:picMk id="12" creationId="{2EB67516-E2B1-F253-EF62-551486557EF0}"/>
          </ac:picMkLst>
        </pc:picChg>
        <pc:picChg chg="add mod">
          <ac:chgData name="Ayush Patel" userId="dbda0d76dd413c42" providerId="LiveId" clId="{790DF272-03A6-4ADC-86F9-985D27C016CE}" dt="2024-08-09T05:04:18.343" v="4957"/>
          <ac:picMkLst>
            <pc:docMk/>
            <pc:sldMk cId="4219798931" sldId="274"/>
            <ac:picMk id="13" creationId="{A1854886-5EA3-8F91-1B15-CA126632FF60}"/>
          </ac:picMkLst>
        </pc:picChg>
        <pc:picChg chg="add mod">
          <ac:chgData name="Ayush Patel" userId="dbda0d76dd413c42" providerId="LiveId" clId="{790DF272-03A6-4ADC-86F9-985D27C016CE}" dt="2024-08-09T05:04:18.343" v="4957"/>
          <ac:picMkLst>
            <pc:docMk/>
            <pc:sldMk cId="4219798931" sldId="274"/>
            <ac:picMk id="14" creationId="{FDF963AE-9650-ADB0-301D-D13BCEC376F4}"/>
          </ac:picMkLst>
        </pc:picChg>
        <pc:picChg chg="add mod">
          <ac:chgData name="Ayush Patel" userId="dbda0d76dd413c42" providerId="LiveId" clId="{790DF272-03A6-4ADC-86F9-985D27C016CE}" dt="2024-08-09T05:04:18.343" v="4957"/>
          <ac:picMkLst>
            <pc:docMk/>
            <pc:sldMk cId="4219798931" sldId="274"/>
            <ac:picMk id="15" creationId="{3C9843AB-C240-6472-9F5A-9913EBAB1145}"/>
          </ac:picMkLst>
        </pc:picChg>
        <pc:cxnChg chg="add mod">
          <ac:chgData name="Ayush Patel" userId="dbda0d76dd413c42" providerId="LiveId" clId="{790DF272-03A6-4ADC-86F9-985D27C016CE}" dt="2024-08-09T20:33:10.256" v="8318"/>
          <ac:cxnSpMkLst>
            <pc:docMk/>
            <pc:sldMk cId="4219798931" sldId="274"/>
            <ac:cxnSpMk id="3" creationId="{7220944E-517B-1D2B-40A5-FD4CD04C3965}"/>
          </ac:cxnSpMkLst>
        </pc:cxnChg>
      </pc:sldChg>
      <pc:sldChg chg="add del">
        <pc:chgData name="Ayush Patel" userId="dbda0d76dd413c42" providerId="LiveId" clId="{790DF272-03A6-4ADC-86F9-985D27C016CE}" dt="2024-08-08T12:31:18.376" v="2119" actId="2696"/>
        <pc:sldMkLst>
          <pc:docMk/>
          <pc:sldMk cId="451781746" sldId="275"/>
        </pc:sldMkLst>
      </pc:sldChg>
      <pc:sldChg chg="addSp delSp modSp add mod modTransition">
        <pc:chgData name="Ayush Patel" userId="dbda0d76dd413c42" providerId="LiveId" clId="{790DF272-03A6-4ADC-86F9-985D27C016CE}" dt="2024-08-09T20:36:48.472" v="8351" actId="1076"/>
        <pc:sldMkLst>
          <pc:docMk/>
          <pc:sldMk cId="3821309460" sldId="275"/>
        </pc:sldMkLst>
        <pc:spChg chg="add mod">
          <ac:chgData name="Ayush Patel" userId="dbda0d76dd413c42" providerId="LiveId" clId="{790DF272-03A6-4ADC-86F9-985D27C016CE}" dt="2024-08-09T20:02:43.061" v="7855"/>
          <ac:spMkLst>
            <pc:docMk/>
            <pc:sldMk cId="3821309460" sldId="275"/>
            <ac:spMk id="2" creationId="{DF34AA6C-C211-79CA-0AAB-27DD9DBF3885}"/>
          </ac:spMkLst>
        </pc:spChg>
        <pc:spChg chg="add mod">
          <ac:chgData name="Ayush Patel" userId="dbda0d76dd413c42" providerId="LiveId" clId="{790DF272-03A6-4ADC-86F9-985D27C016CE}" dt="2024-08-09T20:33:12.700" v="8319"/>
          <ac:spMkLst>
            <pc:docMk/>
            <pc:sldMk cId="3821309460" sldId="275"/>
            <ac:spMk id="4" creationId="{FD81C315-17C0-FF2B-B282-AA886B02C05E}"/>
          </ac:spMkLst>
        </pc:spChg>
        <pc:spChg chg="add mod">
          <ac:chgData name="Ayush Patel" userId="dbda0d76dd413c42" providerId="LiveId" clId="{790DF272-03A6-4ADC-86F9-985D27C016CE}" dt="2024-08-09T20:33:12.700" v="8319"/>
          <ac:spMkLst>
            <pc:docMk/>
            <pc:sldMk cId="3821309460" sldId="275"/>
            <ac:spMk id="5" creationId="{CAC72C48-2742-0E5C-D2AB-C899A6B12264}"/>
          </ac:spMkLst>
        </pc:spChg>
        <pc:spChg chg="add mod">
          <ac:chgData name="Ayush Patel" userId="dbda0d76dd413c42" providerId="LiveId" clId="{790DF272-03A6-4ADC-86F9-985D27C016CE}" dt="2024-08-09T20:33:12.700" v="8319"/>
          <ac:spMkLst>
            <pc:docMk/>
            <pc:sldMk cId="3821309460" sldId="275"/>
            <ac:spMk id="6" creationId="{4033AB9F-0691-43A4-FB64-6FA3A52B5550}"/>
          </ac:spMkLst>
        </pc:spChg>
        <pc:spChg chg="add mod">
          <ac:chgData name="Ayush Patel" userId="dbda0d76dd413c42" providerId="LiveId" clId="{790DF272-03A6-4ADC-86F9-985D27C016CE}" dt="2024-08-09T20:33:12.700" v="8319"/>
          <ac:spMkLst>
            <pc:docMk/>
            <pc:sldMk cId="3821309460" sldId="275"/>
            <ac:spMk id="7" creationId="{E6616EAA-62A2-AF24-921C-2C83799F84D6}"/>
          </ac:spMkLst>
        </pc:spChg>
        <pc:spChg chg="add mod">
          <ac:chgData name="Ayush Patel" userId="dbda0d76dd413c42" providerId="LiveId" clId="{790DF272-03A6-4ADC-86F9-985D27C016CE}" dt="2024-08-09T20:33:12.700" v="8319"/>
          <ac:spMkLst>
            <pc:docMk/>
            <pc:sldMk cId="3821309460" sldId="275"/>
            <ac:spMk id="8" creationId="{4731CEB6-E032-4F2F-0EF4-C2105A139EB6}"/>
          </ac:spMkLst>
        </pc:spChg>
        <pc:spChg chg="add mod">
          <ac:chgData name="Ayush Patel" userId="dbda0d76dd413c42" providerId="LiveId" clId="{790DF272-03A6-4ADC-86F9-985D27C016CE}" dt="2024-08-09T20:33:12.700" v="8319"/>
          <ac:spMkLst>
            <pc:docMk/>
            <pc:sldMk cId="3821309460" sldId="275"/>
            <ac:spMk id="9" creationId="{8966B166-7104-C05B-EDA6-84B802788930}"/>
          </ac:spMkLst>
        </pc:spChg>
        <pc:spChg chg="add mod">
          <ac:chgData name="Ayush Patel" userId="dbda0d76dd413c42" providerId="LiveId" clId="{790DF272-03A6-4ADC-86F9-985D27C016CE}" dt="2024-08-09T20:02:55.592" v="7857" actId="1076"/>
          <ac:spMkLst>
            <pc:docMk/>
            <pc:sldMk cId="3821309460" sldId="275"/>
            <ac:spMk id="10" creationId="{55A4FAF7-8F2C-B264-525E-C4D3DC9E9C66}"/>
          </ac:spMkLst>
        </pc:spChg>
        <pc:spChg chg="add del mod">
          <ac:chgData name="Ayush Patel" userId="dbda0d76dd413c42" providerId="LiveId" clId="{790DF272-03A6-4ADC-86F9-985D27C016CE}" dt="2024-08-09T20:01:40.098" v="7766"/>
          <ac:spMkLst>
            <pc:docMk/>
            <pc:sldMk cId="3821309460" sldId="275"/>
            <ac:spMk id="11" creationId="{6FE12CFB-8FB7-11E5-2036-59076AF9423F}"/>
          </ac:spMkLst>
        </pc:spChg>
        <pc:spChg chg="add mod">
          <ac:chgData name="Ayush Patel" userId="dbda0d76dd413c42" providerId="LiveId" clId="{790DF272-03A6-4ADC-86F9-985D27C016CE}" dt="2024-08-09T20:33:12.700" v="8319"/>
          <ac:spMkLst>
            <pc:docMk/>
            <pc:sldMk cId="3821309460" sldId="275"/>
            <ac:spMk id="11" creationId="{ED68EDA5-A132-1289-F37B-03F2B1A5705C}"/>
          </ac:spMkLst>
        </pc:spChg>
        <pc:spChg chg="add mod">
          <ac:chgData name="Ayush Patel" userId="dbda0d76dd413c42" providerId="LiveId" clId="{790DF272-03A6-4ADC-86F9-985D27C016CE}" dt="2024-08-09T20:33:12.700" v="8319"/>
          <ac:spMkLst>
            <pc:docMk/>
            <pc:sldMk cId="3821309460" sldId="275"/>
            <ac:spMk id="16" creationId="{91206C33-0CC7-A1A3-B7D3-572F39F4CCE4}"/>
          </ac:spMkLst>
        </pc:spChg>
        <pc:spChg chg="add mod">
          <ac:chgData name="Ayush Patel" userId="dbda0d76dd413c42" providerId="LiveId" clId="{790DF272-03A6-4ADC-86F9-985D27C016CE}" dt="2024-08-09T20:33:12.700" v="8319"/>
          <ac:spMkLst>
            <pc:docMk/>
            <pc:sldMk cId="3821309460" sldId="275"/>
            <ac:spMk id="17" creationId="{A7727C3D-AFC8-DC3C-A0C5-291EFEBE752B}"/>
          </ac:spMkLst>
        </pc:spChg>
        <pc:spChg chg="add del mod">
          <ac:chgData name="Ayush Patel" userId="dbda0d76dd413c42" providerId="LiveId" clId="{790DF272-03A6-4ADC-86F9-985D27C016CE}" dt="2024-08-09T20:36:41.028" v="8349" actId="478"/>
          <ac:spMkLst>
            <pc:docMk/>
            <pc:sldMk cId="3821309460" sldId="275"/>
            <ac:spMk id="18" creationId="{78F0A13F-DA33-B4B3-550B-C539B8056A4F}"/>
          </ac:spMkLst>
        </pc:spChg>
        <pc:spChg chg="add mod">
          <ac:chgData name="Ayush Patel" userId="dbda0d76dd413c42" providerId="LiveId" clId="{790DF272-03A6-4ADC-86F9-985D27C016CE}" dt="2024-08-09T20:33:12.700" v="8319"/>
          <ac:spMkLst>
            <pc:docMk/>
            <pc:sldMk cId="3821309460" sldId="275"/>
            <ac:spMk id="19" creationId="{B8576629-2C9E-5888-0F66-5D8EE44AE63A}"/>
          </ac:spMkLst>
        </pc:spChg>
        <pc:spChg chg="del">
          <ac:chgData name="Ayush Patel" userId="dbda0d76dd413c42" providerId="LiveId" clId="{790DF272-03A6-4ADC-86F9-985D27C016CE}" dt="2024-08-08T12:32:35.583" v="2142"/>
          <ac:spMkLst>
            <pc:docMk/>
            <pc:sldMk cId="3821309460" sldId="275"/>
            <ac:spMk id="19" creationId="{E6BD6434-1D2E-CFFC-6EBA-A5A613FF7623}"/>
          </ac:spMkLst>
        </pc:spChg>
        <pc:spChg chg="add mod">
          <ac:chgData name="Ayush Patel" userId="dbda0d76dd413c42" providerId="LiveId" clId="{790DF272-03A6-4ADC-86F9-985D27C016CE}" dt="2024-08-09T20:36:48.472" v="8351" actId="1076"/>
          <ac:spMkLst>
            <pc:docMk/>
            <pc:sldMk cId="3821309460" sldId="275"/>
            <ac:spMk id="20" creationId="{B23E0209-725C-B62A-D72E-9DEA341250D0}"/>
          </ac:spMkLst>
        </pc:spChg>
        <pc:spChg chg="del">
          <ac:chgData name="Ayush Patel" userId="dbda0d76dd413c42" providerId="LiveId" clId="{790DF272-03A6-4ADC-86F9-985D27C016CE}" dt="2024-08-08T12:32:35.583" v="2142"/>
          <ac:spMkLst>
            <pc:docMk/>
            <pc:sldMk cId="3821309460" sldId="275"/>
            <ac:spMk id="23" creationId="{0A1121D3-EBFB-FE4E-F35F-7A34ABC19216}"/>
          </ac:spMkLst>
        </pc:spChg>
        <pc:spChg chg="del">
          <ac:chgData name="Ayush Patel" userId="dbda0d76dd413c42" providerId="LiveId" clId="{790DF272-03A6-4ADC-86F9-985D27C016CE}" dt="2024-08-08T12:32:39.240" v="2143"/>
          <ac:spMkLst>
            <pc:docMk/>
            <pc:sldMk cId="3821309460" sldId="275"/>
            <ac:spMk id="25" creationId="{36F30649-E2C8-57DB-8C2D-29D6C3E2B9FE}"/>
          </ac:spMkLst>
        </pc:spChg>
        <pc:spChg chg="del">
          <ac:chgData name="Ayush Patel" userId="dbda0d76dd413c42" providerId="LiveId" clId="{790DF272-03A6-4ADC-86F9-985D27C016CE}" dt="2024-08-08T12:32:39.240" v="2143"/>
          <ac:spMkLst>
            <pc:docMk/>
            <pc:sldMk cId="3821309460" sldId="275"/>
            <ac:spMk id="27" creationId="{5500B8C1-3D6B-EFCF-E878-0CF5F9100729}"/>
          </ac:spMkLst>
        </pc:spChg>
        <pc:picChg chg="add mod">
          <ac:chgData name="Ayush Patel" userId="dbda0d76dd413c42" providerId="LiveId" clId="{790DF272-03A6-4ADC-86F9-985D27C016CE}" dt="2024-08-09T05:04:42.040" v="4959"/>
          <ac:picMkLst>
            <pc:docMk/>
            <pc:sldMk cId="3821309460" sldId="275"/>
            <ac:picMk id="2" creationId="{16777641-B203-80AC-F59A-A9352D488755}"/>
          </ac:picMkLst>
        </pc:picChg>
        <pc:picChg chg="add del mod modCrop">
          <ac:chgData name="Ayush Patel" userId="dbda0d76dd413c42" providerId="LiveId" clId="{790DF272-03A6-4ADC-86F9-985D27C016CE}" dt="2024-08-09T05:04:43.105" v="4960" actId="478"/>
          <ac:picMkLst>
            <pc:docMk/>
            <pc:sldMk cId="3821309460" sldId="275"/>
            <ac:picMk id="3" creationId="{774EDE2D-927A-B6C1-0592-9D33AB18243B}"/>
          </ac:picMkLst>
        </pc:picChg>
        <pc:picChg chg="add mod">
          <ac:chgData name="Ayush Patel" userId="dbda0d76dd413c42" providerId="LiveId" clId="{790DF272-03A6-4ADC-86F9-985D27C016CE}" dt="2024-08-09T05:04:42.040" v="4959"/>
          <ac:picMkLst>
            <pc:docMk/>
            <pc:sldMk cId="3821309460" sldId="275"/>
            <ac:picMk id="4" creationId="{25978634-9B38-EF8B-8B6D-55CD11CB2DEF}"/>
          </ac:picMkLst>
        </pc:picChg>
        <pc:picChg chg="add del mod modCrop">
          <ac:chgData name="Ayush Patel" userId="dbda0d76dd413c42" providerId="LiveId" clId="{790DF272-03A6-4ADC-86F9-985D27C016CE}" dt="2024-08-09T05:04:43.105" v="4960" actId="478"/>
          <ac:picMkLst>
            <pc:docMk/>
            <pc:sldMk cId="3821309460" sldId="275"/>
            <ac:picMk id="5" creationId="{6FC1AF8A-9373-0889-F67C-AAFBCAF5D642}"/>
          </ac:picMkLst>
        </pc:picChg>
        <pc:picChg chg="add mod">
          <ac:chgData name="Ayush Patel" userId="dbda0d76dd413c42" providerId="LiveId" clId="{790DF272-03A6-4ADC-86F9-985D27C016CE}" dt="2024-08-09T05:04:42.040" v="4959"/>
          <ac:picMkLst>
            <pc:docMk/>
            <pc:sldMk cId="3821309460" sldId="275"/>
            <ac:picMk id="6" creationId="{72620985-9236-F736-C38F-7596DF534A20}"/>
          </ac:picMkLst>
        </pc:picChg>
        <pc:picChg chg="add del mod modCrop">
          <ac:chgData name="Ayush Patel" userId="dbda0d76dd413c42" providerId="LiveId" clId="{790DF272-03A6-4ADC-86F9-985D27C016CE}" dt="2024-08-09T05:04:43.105" v="4960" actId="478"/>
          <ac:picMkLst>
            <pc:docMk/>
            <pc:sldMk cId="3821309460" sldId="275"/>
            <ac:picMk id="7" creationId="{8633ACEB-B62A-DE37-8912-07B04404BFF4}"/>
          </ac:picMkLst>
        </pc:picChg>
        <pc:picChg chg="add mod">
          <ac:chgData name="Ayush Patel" userId="dbda0d76dd413c42" providerId="LiveId" clId="{790DF272-03A6-4ADC-86F9-985D27C016CE}" dt="2024-08-09T05:04:42.040" v="4959"/>
          <ac:picMkLst>
            <pc:docMk/>
            <pc:sldMk cId="3821309460" sldId="275"/>
            <ac:picMk id="8" creationId="{ACE4B557-6257-BAB2-ABA5-30AED0A577B6}"/>
          </ac:picMkLst>
        </pc:picChg>
        <pc:picChg chg="add del mod">
          <ac:chgData name="Ayush Patel" userId="dbda0d76dd413c42" providerId="LiveId" clId="{790DF272-03A6-4ADC-86F9-985D27C016CE}" dt="2024-08-09T05:04:43.105" v="4960" actId="478"/>
          <ac:picMkLst>
            <pc:docMk/>
            <pc:sldMk cId="3821309460" sldId="275"/>
            <ac:picMk id="9" creationId="{9B77D250-50BC-A518-3FA1-94D24E10B82F}"/>
          </ac:picMkLst>
        </pc:picChg>
        <pc:picChg chg="add mod">
          <ac:chgData name="Ayush Patel" userId="dbda0d76dd413c42" providerId="LiveId" clId="{790DF272-03A6-4ADC-86F9-985D27C016CE}" dt="2024-08-09T05:04:43.374" v="4961"/>
          <ac:picMkLst>
            <pc:docMk/>
            <pc:sldMk cId="3821309460" sldId="275"/>
            <ac:picMk id="12" creationId="{967F800A-C17A-8F70-8E78-BA25AF408E98}"/>
          </ac:picMkLst>
        </pc:picChg>
        <pc:picChg chg="add mod">
          <ac:chgData name="Ayush Patel" userId="dbda0d76dd413c42" providerId="LiveId" clId="{790DF272-03A6-4ADC-86F9-985D27C016CE}" dt="2024-08-09T05:04:43.374" v="4961"/>
          <ac:picMkLst>
            <pc:docMk/>
            <pc:sldMk cId="3821309460" sldId="275"/>
            <ac:picMk id="13" creationId="{F027D922-556C-6D76-432A-53501C771A91}"/>
          </ac:picMkLst>
        </pc:picChg>
        <pc:picChg chg="add mod">
          <ac:chgData name="Ayush Patel" userId="dbda0d76dd413c42" providerId="LiveId" clId="{790DF272-03A6-4ADC-86F9-985D27C016CE}" dt="2024-08-09T05:04:43.374" v="4961"/>
          <ac:picMkLst>
            <pc:docMk/>
            <pc:sldMk cId="3821309460" sldId="275"/>
            <ac:picMk id="14" creationId="{3352BE3F-BD77-14D3-4F0E-4850C4A6FE78}"/>
          </ac:picMkLst>
        </pc:picChg>
        <pc:picChg chg="add mod">
          <ac:chgData name="Ayush Patel" userId="dbda0d76dd413c42" providerId="LiveId" clId="{790DF272-03A6-4ADC-86F9-985D27C016CE}" dt="2024-08-09T05:04:43.374" v="4961"/>
          <ac:picMkLst>
            <pc:docMk/>
            <pc:sldMk cId="3821309460" sldId="275"/>
            <ac:picMk id="15" creationId="{0B7B34F5-7534-1D45-8228-0E65535E852E}"/>
          </ac:picMkLst>
        </pc:picChg>
        <pc:cxnChg chg="add mod">
          <ac:chgData name="Ayush Patel" userId="dbda0d76dd413c42" providerId="LiveId" clId="{790DF272-03A6-4ADC-86F9-985D27C016CE}" dt="2024-08-09T20:33:12.700" v="8319"/>
          <ac:cxnSpMkLst>
            <pc:docMk/>
            <pc:sldMk cId="3821309460" sldId="275"/>
            <ac:cxnSpMk id="3" creationId="{FDAADA3B-A4BE-4A0D-2C11-42636F9B3A11}"/>
          </ac:cxnSpMkLst>
        </pc:cxnChg>
      </pc:sldChg>
      <pc:sldChg chg="addSp delSp modSp add mod modTransition">
        <pc:chgData name="Ayush Patel" userId="dbda0d76dd413c42" providerId="LiveId" clId="{790DF272-03A6-4ADC-86F9-985D27C016CE}" dt="2024-08-09T20:37:57.784" v="8357" actId="1076"/>
        <pc:sldMkLst>
          <pc:docMk/>
          <pc:sldMk cId="605102225" sldId="276"/>
        </pc:sldMkLst>
        <pc:spChg chg="add mod">
          <ac:chgData name="Ayush Patel" userId="dbda0d76dd413c42" providerId="LiveId" clId="{790DF272-03A6-4ADC-86F9-985D27C016CE}" dt="2024-08-09T20:33:14.333" v="8320"/>
          <ac:spMkLst>
            <pc:docMk/>
            <pc:sldMk cId="605102225" sldId="276"/>
            <ac:spMk id="5" creationId="{D2213E39-EE79-A62D-C53E-DF4C6F2567C5}"/>
          </ac:spMkLst>
        </pc:spChg>
        <pc:spChg chg="add mod">
          <ac:chgData name="Ayush Patel" userId="dbda0d76dd413c42" providerId="LiveId" clId="{790DF272-03A6-4ADC-86F9-985D27C016CE}" dt="2024-08-09T20:33:14.333" v="8320"/>
          <ac:spMkLst>
            <pc:docMk/>
            <pc:sldMk cId="605102225" sldId="276"/>
            <ac:spMk id="7" creationId="{52220D5B-73D0-B58D-09E3-01EB7A1C7EF1}"/>
          </ac:spMkLst>
        </pc:spChg>
        <pc:spChg chg="add mod">
          <ac:chgData name="Ayush Patel" userId="dbda0d76dd413c42" providerId="LiveId" clId="{790DF272-03A6-4ADC-86F9-985D27C016CE}" dt="2024-08-09T20:33:14.333" v="8320"/>
          <ac:spMkLst>
            <pc:docMk/>
            <pc:sldMk cId="605102225" sldId="276"/>
            <ac:spMk id="9" creationId="{6820BACE-8F90-7C23-A4C4-29C5AF0EBF50}"/>
          </ac:spMkLst>
        </pc:spChg>
        <pc:spChg chg="add mod">
          <ac:chgData name="Ayush Patel" userId="dbda0d76dd413c42" providerId="LiveId" clId="{790DF272-03A6-4ADC-86F9-985D27C016CE}" dt="2024-08-09T20:03:01.258" v="7858" actId="1076"/>
          <ac:spMkLst>
            <pc:docMk/>
            <pc:sldMk cId="605102225" sldId="276"/>
            <ac:spMk id="10" creationId="{45305EC3-7281-0055-AD29-94DE38864B54}"/>
          </ac:spMkLst>
        </pc:spChg>
        <pc:spChg chg="add mod">
          <ac:chgData name="Ayush Patel" userId="dbda0d76dd413c42" providerId="LiveId" clId="{790DF272-03A6-4ADC-86F9-985D27C016CE}" dt="2024-08-09T20:04:32.091" v="8007" actId="20577"/>
          <ac:spMkLst>
            <pc:docMk/>
            <pc:sldMk cId="605102225" sldId="276"/>
            <ac:spMk id="11" creationId="{55DC2F22-D1AF-BB41-4756-FE72C6B327B8}"/>
          </ac:spMkLst>
        </pc:spChg>
        <pc:spChg chg="add mod">
          <ac:chgData name="Ayush Patel" userId="dbda0d76dd413c42" providerId="LiveId" clId="{790DF272-03A6-4ADC-86F9-985D27C016CE}" dt="2024-08-09T20:33:14.333" v="8320"/>
          <ac:spMkLst>
            <pc:docMk/>
            <pc:sldMk cId="605102225" sldId="276"/>
            <ac:spMk id="12" creationId="{E40D24F2-C379-612E-3231-D15F511BE1A5}"/>
          </ac:spMkLst>
        </pc:spChg>
        <pc:spChg chg="add mod">
          <ac:chgData name="Ayush Patel" userId="dbda0d76dd413c42" providerId="LiveId" clId="{790DF272-03A6-4ADC-86F9-985D27C016CE}" dt="2024-08-09T20:33:14.333" v="8320"/>
          <ac:spMkLst>
            <pc:docMk/>
            <pc:sldMk cId="605102225" sldId="276"/>
            <ac:spMk id="13" creationId="{25BF1C38-4DF5-66C6-1071-67E0456B3567}"/>
          </ac:spMkLst>
        </pc:spChg>
        <pc:spChg chg="add mod">
          <ac:chgData name="Ayush Patel" userId="dbda0d76dd413c42" providerId="LiveId" clId="{790DF272-03A6-4ADC-86F9-985D27C016CE}" dt="2024-08-09T20:33:14.333" v="8320"/>
          <ac:spMkLst>
            <pc:docMk/>
            <pc:sldMk cId="605102225" sldId="276"/>
            <ac:spMk id="14" creationId="{1ADB2F47-2971-A230-627F-F6DC8C6BB366}"/>
          </ac:spMkLst>
        </pc:spChg>
        <pc:spChg chg="add mod">
          <ac:chgData name="Ayush Patel" userId="dbda0d76dd413c42" providerId="LiveId" clId="{790DF272-03A6-4ADC-86F9-985D27C016CE}" dt="2024-08-09T20:33:14.333" v="8320"/>
          <ac:spMkLst>
            <pc:docMk/>
            <pc:sldMk cId="605102225" sldId="276"/>
            <ac:spMk id="15" creationId="{C1971507-9CE8-C4AE-DEAF-E89305B38BFD}"/>
          </ac:spMkLst>
        </pc:spChg>
        <pc:spChg chg="add mod">
          <ac:chgData name="Ayush Patel" userId="dbda0d76dd413c42" providerId="LiveId" clId="{790DF272-03A6-4ADC-86F9-985D27C016CE}" dt="2024-08-09T20:33:14.333" v="8320"/>
          <ac:spMkLst>
            <pc:docMk/>
            <pc:sldMk cId="605102225" sldId="276"/>
            <ac:spMk id="16" creationId="{D3A6A701-8ECC-6BD7-9EDC-D4EDE14AAE73}"/>
          </ac:spMkLst>
        </pc:spChg>
        <pc:spChg chg="add mod">
          <ac:chgData name="Ayush Patel" userId="dbda0d76dd413c42" providerId="LiveId" clId="{790DF272-03A6-4ADC-86F9-985D27C016CE}" dt="2024-08-09T20:33:14.333" v="8320"/>
          <ac:spMkLst>
            <pc:docMk/>
            <pc:sldMk cId="605102225" sldId="276"/>
            <ac:spMk id="17" creationId="{B50A3F20-7F3F-D54D-E7D2-45CC8FC71339}"/>
          </ac:spMkLst>
        </pc:spChg>
        <pc:spChg chg="add mod">
          <ac:chgData name="Ayush Patel" userId="dbda0d76dd413c42" providerId="LiveId" clId="{790DF272-03A6-4ADC-86F9-985D27C016CE}" dt="2024-08-09T20:33:14.333" v="8320"/>
          <ac:spMkLst>
            <pc:docMk/>
            <pc:sldMk cId="605102225" sldId="276"/>
            <ac:spMk id="18" creationId="{04B9559F-4A17-FE17-F671-7174B99B1D03}"/>
          </ac:spMkLst>
        </pc:spChg>
        <pc:spChg chg="add del mod">
          <ac:chgData name="Ayush Patel" userId="dbda0d76dd413c42" providerId="LiveId" clId="{790DF272-03A6-4ADC-86F9-985D27C016CE}" dt="2024-08-09T20:37:47.799" v="8355" actId="478"/>
          <ac:spMkLst>
            <pc:docMk/>
            <pc:sldMk cId="605102225" sldId="276"/>
            <ac:spMk id="19" creationId="{CCAE56A0-2445-1F5F-2687-D50C86708F94}"/>
          </ac:spMkLst>
        </pc:spChg>
        <pc:spChg chg="del">
          <ac:chgData name="Ayush Patel" userId="dbda0d76dd413c42" providerId="LiveId" clId="{790DF272-03A6-4ADC-86F9-985D27C016CE}" dt="2024-08-08T12:32:44.791" v="2144"/>
          <ac:spMkLst>
            <pc:docMk/>
            <pc:sldMk cId="605102225" sldId="276"/>
            <ac:spMk id="19" creationId="{E6BD6434-1D2E-CFFC-6EBA-A5A613FF7623}"/>
          </ac:spMkLst>
        </pc:spChg>
        <pc:spChg chg="add mod">
          <ac:chgData name="Ayush Patel" userId="dbda0d76dd413c42" providerId="LiveId" clId="{790DF272-03A6-4ADC-86F9-985D27C016CE}" dt="2024-08-09T20:37:57.784" v="8357" actId="1076"/>
          <ac:spMkLst>
            <pc:docMk/>
            <pc:sldMk cId="605102225" sldId="276"/>
            <ac:spMk id="20" creationId="{C18C1367-0AF2-A614-4204-6847DBB39DF2}"/>
          </ac:spMkLst>
        </pc:spChg>
        <pc:spChg chg="del">
          <ac:chgData name="Ayush Patel" userId="dbda0d76dd413c42" providerId="LiveId" clId="{790DF272-03A6-4ADC-86F9-985D27C016CE}" dt="2024-08-08T12:32:58.308" v="2145"/>
          <ac:spMkLst>
            <pc:docMk/>
            <pc:sldMk cId="605102225" sldId="276"/>
            <ac:spMk id="23" creationId="{0A1121D3-EBFB-FE4E-F35F-7A34ABC19216}"/>
          </ac:spMkLst>
        </pc:spChg>
        <pc:spChg chg="del">
          <ac:chgData name="Ayush Patel" userId="dbda0d76dd413c42" providerId="LiveId" clId="{790DF272-03A6-4ADC-86F9-985D27C016CE}" dt="2024-08-08T12:32:58.308" v="2145"/>
          <ac:spMkLst>
            <pc:docMk/>
            <pc:sldMk cId="605102225" sldId="276"/>
            <ac:spMk id="25" creationId="{36F30649-E2C8-57DB-8C2D-29D6C3E2B9FE}"/>
          </ac:spMkLst>
        </pc:spChg>
        <pc:spChg chg="del">
          <ac:chgData name="Ayush Patel" userId="dbda0d76dd413c42" providerId="LiveId" clId="{790DF272-03A6-4ADC-86F9-985D27C016CE}" dt="2024-08-08T12:32:58.308" v="2145"/>
          <ac:spMkLst>
            <pc:docMk/>
            <pc:sldMk cId="605102225" sldId="276"/>
            <ac:spMk id="27" creationId="{5500B8C1-3D6B-EFCF-E878-0CF5F9100729}"/>
          </ac:spMkLst>
        </pc:spChg>
        <pc:picChg chg="add mod">
          <ac:chgData name="Ayush Patel" userId="dbda0d76dd413c42" providerId="LiveId" clId="{790DF272-03A6-4ADC-86F9-985D27C016CE}" dt="2024-08-09T05:05:08.790" v="4963"/>
          <ac:picMkLst>
            <pc:docMk/>
            <pc:sldMk cId="605102225" sldId="276"/>
            <ac:picMk id="2" creationId="{8A7B8D8C-D7F8-E410-D16F-51B21D40CEEE}"/>
          </ac:picMkLst>
        </pc:picChg>
        <pc:picChg chg="add del mod modCrop">
          <ac:chgData name="Ayush Patel" userId="dbda0d76dd413c42" providerId="LiveId" clId="{790DF272-03A6-4ADC-86F9-985D27C016CE}" dt="2024-08-09T05:05:08.241" v="4962" actId="478"/>
          <ac:picMkLst>
            <pc:docMk/>
            <pc:sldMk cId="605102225" sldId="276"/>
            <ac:picMk id="3" creationId="{752F4397-E05D-B315-1837-A1449AD65F78}"/>
          </ac:picMkLst>
        </pc:picChg>
        <pc:picChg chg="add mod">
          <ac:chgData name="Ayush Patel" userId="dbda0d76dd413c42" providerId="LiveId" clId="{790DF272-03A6-4ADC-86F9-985D27C016CE}" dt="2024-08-09T05:05:08.790" v="4963"/>
          <ac:picMkLst>
            <pc:docMk/>
            <pc:sldMk cId="605102225" sldId="276"/>
            <ac:picMk id="4" creationId="{D96E6D3D-063C-CC13-8DDD-08432E341354}"/>
          </ac:picMkLst>
        </pc:picChg>
        <pc:picChg chg="add del mod modCrop">
          <ac:chgData name="Ayush Patel" userId="dbda0d76dd413c42" providerId="LiveId" clId="{790DF272-03A6-4ADC-86F9-985D27C016CE}" dt="2024-08-09T05:05:08.241" v="4962" actId="478"/>
          <ac:picMkLst>
            <pc:docMk/>
            <pc:sldMk cId="605102225" sldId="276"/>
            <ac:picMk id="5" creationId="{D29C6423-9C7F-4277-DDF9-B506CC98373D}"/>
          </ac:picMkLst>
        </pc:picChg>
        <pc:picChg chg="add mod">
          <ac:chgData name="Ayush Patel" userId="dbda0d76dd413c42" providerId="LiveId" clId="{790DF272-03A6-4ADC-86F9-985D27C016CE}" dt="2024-08-09T19:33:53.116" v="7003" actId="1076"/>
          <ac:picMkLst>
            <pc:docMk/>
            <pc:sldMk cId="605102225" sldId="276"/>
            <ac:picMk id="6" creationId="{4928F21D-723C-059B-114A-E5F4E7B96352}"/>
          </ac:picMkLst>
        </pc:picChg>
        <pc:picChg chg="add del mod modCrop">
          <ac:chgData name="Ayush Patel" userId="dbda0d76dd413c42" providerId="LiveId" clId="{790DF272-03A6-4ADC-86F9-985D27C016CE}" dt="2024-08-09T05:05:08.241" v="4962" actId="478"/>
          <ac:picMkLst>
            <pc:docMk/>
            <pc:sldMk cId="605102225" sldId="276"/>
            <ac:picMk id="7" creationId="{7703ECC3-561F-8868-A026-74BC4C8FA1E0}"/>
          </ac:picMkLst>
        </pc:picChg>
        <pc:picChg chg="add mod">
          <ac:chgData name="Ayush Patel" userId="dbda0d76dd413c42" providerId="LiveId" clId="{790DF272-03A6-4ADC-86F9-985D27C016CE}" dt="2024-08-09T19:33:50.796" v="7002" actId="1076"/>
          <ac:picMkLst>
            <pc:docMk/>
            <pc:sldMk cId="605102225" sldId="276"/>
            <ac:picMk id="8" creationId="{C3B7631A-6DB4-B2F4-E2D1-C33EE14DCC94}"/>
          </ac:picMkLst>
        </pc:picChg>
        <pc:picChg chg="add del mod">
          <ac:chgData name="Ayush Patel" userId="dbda0d76dd413c42" providerId="LiveId" clId="{790DF272-03A6-4ADC-86F9-985D27C016CE}" dt="2024-08-09T05:05:08.241" v="4962" actId="478"/>
          <ac:picMkLst>
            <pc:docMk/>
            <pc:sldMk cId="605102225" sldId="276"/>
            <ac:picMk id="9" creationId="{B6E8782D-1614-6E5D-6B8F-F8424547BDE7}"/>
          </ac:picMkLst>
        </pc:picChg>
        <pc:cxnChg chg="add mod">
          <ac:chgData name="Ayush Patel" userId="dbda0d76dd413c42" providerId="LiveId" clId="{790DF272-03A6-4ADC-86F9-985D27C016CE}" dt="2024-08-09T20:33:14.333" v="8320"/>
          <ac:cxnSpMkLst>
            <pc:docMk/>
            <pc:sldMk cId="605102225" sldId="276"/>
            <ac:cxnSpMk id="3" creationId="{558EF88A-29C8-DF7C-D7DB-7A32C3D17342}"/>
          </ac:cxnSpMkLst>
        </pc:cxnChg>
      </pc:sldChg>
      <pc:sldChg chg="add del">
        <pc:chgData name="Ayush Patel" userId="dbda0d76dd413c42" providerId="LiveId" clId="{790DF272-03A6-4ADC-86F9-985D27C016CE}" dt="2024-08-08T12:31:16.305" v="2118" actId="2696"/>
        <pc:sldMkLst>
          <pc:docMk/>
          <pc:sldMk cId="1125898684" sldId="276"/>
        </pc:sldMkLst>
      </pc:sldChg>
      <pc:sldChg chg="add del">
        <pc:chgData name="Ayush Patel" userId="dbda0d76dd413c42" providerId="LiveId" clId="{790DF272-03A6-4ADC-86F9-985D27C016CE}" dt="2024-08-08T12:31:14.602" v="2117" actId="2696"/>
        <pc:sldMkLst>
          <pc:docMk/>
          <pc:sldMk cId="551320440" sldId="277"/>
        </pc:sldMkLst>
      </pc:sldChg>
      <pc:sldChg chg="addSp delSp modSp add mod modTransition">
        <pc:chgData name="Ayush Patel" userId="dbda0d76dd413c42" providerId="LiveId" clId="{790DF272-03A6-4ADC-86F9-985D27C016CE}" dt="2024-08-09T20:38:15.960" v="8360" actId="1076"/>
        <pc:sldMkLst>
          <pc:docMk/>
          <pc:sldMk cId="3602610215" sldId="277"/>
        </pc:sldMkLst>
        <pc:spChg chg="add mod">
          <ac:chgData name="Ayush Patel" userId="dbda0d76dd413c42" providerId="LiveId" clId="{790DF272-03A6-4ADC-86F9-985D27C016CE}" dt="2024-08-09T20:05:39.976" v="8056"/>
          <ac:spMkLst>
            <pc:docMk/>
            <pc:sldMk cId="3602610215" sldId="277"/>
            <ac:spMk id="7" creationId="{2C192EF3-CD41-6343-54F2-16091A6117BD}"/>
          </ac:spMkLst>
        </pc:spChg>
        <pc:spChg chg="add mod">
          <ac:chgData name="Ayush Patel" userId="dbda0d76dd413c42" providerId="LiveId" clId="{790DF272-03A6-4ADC-86F9-985D27C016CE}" dt="2024-08-09T20:33:17.023" v="8322"/>
          <ac:spMkLst>
            <pc:docMk/>
            <pc:sldMk cId="3602610215" sldId="277"/>
            <ac:spMk id="8" creationId="{3789F91A-3212-8DEE-9E27-8589948685EE}"/>
          </ac:spMkLst>
        </pc:spChg>
        <pc:spChg chg="add mod">
          <ac:chgData name="Ayush Patel" userId="dbda0d76dd413c42" providerId="LiveId" clId="{790DF272-03A6-4ADC-86F9-985D27C016CE}" dt="2024-08-09T20:33:17.023" v="8322"/>
          <ac:spMkLst>
            <pc:docMk/>
            <pc:sldMk cId="3602610215" sldId="277"/>
            <ac:spMk id="9" creationId="{BC30502B-850E-E25A-8676-4D69A34053D3}"/>
          </ac:spMkLst>
        </pc:spChg>
        <pc:spChg chg="add mod">
          <ac:chgData name="Ayush Patel" userId="dbda0d76dd413c42" providerId="LiveId" clId="{790DF272-03A6-4ADC-86F9-985D27C016CE}" dt="2024-08-09T20:33:17.023" v="8322"/>
          <ac:spMkLst>
            <pc:docMk/>
            <pc:sldMk cId="3602610215" sldId="277"/>
            <ac:spMk id="10" creationId="{74F520EF-E375-D5D7-77B8-3EFEAD5C9F4F}"/>
          </ac:spMkLst>
        </pc:spChg>
        <pc:spChg chg="add del mod">
          <ac:chgData name="Ayush Patel" userId="dbda0d76dd413c42" providerId="LiveId" clId="{790DF272-03A6-4ADC-86F9-985D27C016CE}" dt="2024-08-08T13:14:12.730" v="2319" actId="478"/>
          <ac:spMkLst>
            <pc:docMk/>
            <pc:sldMk cId="3602610215" sldId="277"/>
            <ac:spMk id="10" creationId="{B43E6E00-F01C-B821-9BBA-3633A464E63A}"/>
          </ac:spMkLst>
        </pc:spChg>
        <pc:spChg chg="add del mod">
          <ac:chgData name="Ayush Patel" userId="dbda0d76dd413c42" providerId="LiveId" clId="{790DF272-03A6-4ADC-86F9-985D27C016CE}" dt="2024-08-09T20:04:54.050" v="8010" actId="478"/>
          <ac:spMkLst>
            <pc:docMk/>
            <pc:sldMk cId="3602610215" sldId="277"/>
            <ac:spMk id="11" creationId="{2E80AFB3-7BCB-6CBB-1C6A-905C2E9BC5C2}"/>
          </ac:spMkLst>
        </pc:spChg>
        <pc:spChg chg="add mod">
          <ac:chgData name="Ayush Patel" userId="dbda0d76dd413c42" providerId="LiveId" clId="{790DF272-03A6-4ADC-86F9-985D27C016CE}" dt="2024-08-09T20:38:11.635" v="8359" actId="1076"/>
          <ac:spMkLst>
            <pc:docMk/>
            <pc:sldMk cId="3602610215" sldId="277"/>
            <ac:spMk id="11" creationId="{65D2A931-D298-BC10-3677-020F378630C6}"/>
          </ac:spMkLst>
        </pc:spChg>
        <pc:spChg chg="add mod">
          <ac:chgData name="Ayush Patel" userId="dbda0d76dd413c42" providerId="LiveId" clId="{790DF272-03A6-4ADC-86F9-985D27C016CE}" dt="2024-08-09T20:33:17.023" v="8322"/>
          <ac:spMkLst>
            <pc:docMk/>
            <pc:sldMk cId="3602610215" sldId="277"/>
            <ac:spMk id="12" creationId="{93B84BE0-861E-4A0D-2551-4BA648D362BB}"/>
          </ac:spMkLst>
        </pc:spChg>
        <pc:spChg chg="add mod">
          <ac:chgData name="Ayush Patel" userId="dbda0d76dd413c42" providerId="LiveId" clId="{790DF272-03A6-4ADC-86F9-985D27C016CE}" dt="2024-08-08T13:15:24.777" v="2343" actId="1076"/>
          <ac:spMkLst>
            <pc:docMk/>
            <pc:sldMk cId="3602610215" sldId="277"/>
            <ac:spMk id="13" creationId="{2A6E4A7B-1A84-20B4-6C13-A9A38A01A268}"/>
          </ac:spMkLst>
        </pc:spChg>
        <pc:spChg chg="add mod">
          <ac:chgData name="Ayush Patel" userId="dbda0d76dd413c42" providerId="LiveId" clId="{790DF272-03A6-4ADC-86F9-985D27C016CE}" dt="2024-08-09T20:33:17.023" v="8322"/>
          <ac:spMkLst>
            <pc:docMk/>
            <pc:sldMk cId="3602610215" sldId="277"/>
            <ac:spMk id="14" creationId="{2E719E24-4463-5043-F766-5A0ED01D2D15}"/>
          </ac:spMkLst>
        </pc:spChg>
        <pc:spChg chg="add mod">
          <ac:chgData name="Ayush Patel" userId="dbda0d76dd413c42" providerId="LiveId" clId="{790DF272-03A6-4ADC-86F9-985D27C016CE}" dt="2024-08-09T20:33:17.023" v="8322"/>
          <ac:spMkLst>
            <pc:docMk/>
            <pc:sldMk cId="3602610215" sldId="277"/>
            <ac:spMk id="15" creationId="{998FE248-55B2-4948-25D7-07BB5D2E8DE5}"/>
          </ac:spMkLst>
        </pc:spChg>
        <pc:spChg chg="add mod">
          <ac:chgData name="Ayush Patel" userId="dbda0d76dd413c42" providerId="LiveId" clId="{790DF272-03A6-4ADC-86F9-985D27C016CE}" dt="2024-08-09T20:33:17.023" v="8322"/>
          <ac:spMkLst>
            <pc:docMk/>
            <pc:sldMk cId="3602610215" sldId="277"/>
            <ac:spMk id="16" creationId="{0F2CFB9C-7ED6-4151-5F4A-9829DAA7684C}"/>
          </ac:spMkLst>
        </pc:spChg>
        <pc:spChg chg="add mod">
          <ac:chgData name="Ayush Patel" userId="dbda0d76dd413c42" providerId="LiveId" clId="{790DF272-03A6-4ADC-86F9-985D27C016CE}" dt="2024-08-09T20:33:17.023" v="8322"/>
          <ac:spMkLst>
            <pc:docMk/>
            <pc:sldMk cId="3602610215" sldId="277"/>
            <ac:spMk id="17" creationId="{B56FA679-A510-16EE-2F52-BF622864652E}"/>
          </ac:spMkLst>
        </pc:spChg>
        <pc:spChg chg="add mod">
          <ac:chgData name="Ayush Patel" userId="dbda0d76dd413c42" providerId="LiveId" clId="{790DF272-03A6-4ADC-86F9-985D27C016CE}" dt="2024-08-09T20:33:17.023" v="8322"/>
          <ac:spMkLst>
            <pc:docMk/>
            <pc:sldMk cId="3602610215" sldId="277"/>
            <ac:spMk id="18" creationId="{80EBCD2B-F99C-2A0F-A21B-C68F7958CC50}"/>
          </ac:spMkLst>
        </pc:spChg>
        <pc:spChg chg="add del mod">
          <ac:chgData name="Ayush Patel" userId="dbda0d76dd413c42" providerId="LiveId" clId="{790DF272-03A6-4ADC-86F9-985D27C016CE}" dt="2024-08-09T20:37:08.355" v="8352" actId="478"/>
          <ac:spMkLst>
            <pc:docMk/>
            <pc:sldMk cId="3602610215" sldId="277"/>
            <ac:spMk id="19" creationId="{B2548393-774A-27D3-0220-AD343367D5E9}"/>
          </ac:spMkLst>
        </pc:spChg>
        <pc:spChg chg="del">
          <ac:chgData name="Ayush Patel" userId="dbda0d76dd413c42" providerId="LiveId" clId="{790DF272-03A6-4ADC-86F9-985D27C016CE}" dt="2024-08-08T12:33:06.054" v="2146"/>
          <ac:spMkLst>
            <pc:docMk/>
            <pc:sldMk cId="3602610215" sldId="277"/>
            <ac:spMk id="19" creationId="{E6BD6434-1D2E-CFFC-6EBA-A5A613FF7623}"/>
          </ac:spMkLst>
        </pc:spChg>
        <pc:spChg chg="add mod">
          <ac:chgData name="Ayush Patel" userId="dbda0d76dd413c42" providerId="LiveId" clId="{790DF272-03A6-4ADC-86F9-985D27C016CE}" dt="2024-08-09T20:38:15.960" v="8360" actId="1076"/>
          <ac:spMkLst>
            <pc:docMk/>
            <pc:sldMk cId="3602610215" sldId="277"/>
            <ac:spMk id="20" creationId="{6E971D62-6224-A07A-1C48-E585F174B8AB}"/>
          </ac:spMkLst>
        </pc:spChg>
        <pc:spChg chg="del">
          <ac:chgData name="Ayush Patel" userId="dbda0d76dd413c42" providerId="LiveId" clId="{790DF272-03A6-4ADC-86F9-985D27C016CE}" dt="2024-08-08T12:33:06.054" v="2146"/>
          <ac:spMkLst>
            <pc:docMk/>
            <pc:sldMk cId="3602610215" sldId="277"/>
            <ac:spMk id="23" creationId="{0A1121D3-EBFB-FE4E-F35F-7A34ABC19216}"/>
          </ac:spMkLst>
        </pc:spChg>
        <pc:spChg chg="del">
          <ac:chgData name="Ayush Patel" userId="dbda0d76dd413c42" providerId="LiveId" clId="{790DF272-03A6-4ADC-86F9-985D27C016CE}" dt="2024-08-08T12:33:06.054" v="2146"/>
          <ac:spMkLst>
            <pc:docMk/>
            <pc:sldMk cId="3602610215" sldId="277"/>
            <ac:spMk id="25" creationId="{36F30649-E2C8-57DB-8C2D-29D6C3E2B9FE}"/>
          </ac:spMkLst>
        </pc:spChg>
        <pc:spChg chg="del">
          <ac:chgData name="Ayush Patel" userId="dbda0d76dd413c42" providerId="LiveId" clId="{790DF272-03A6-4ADC-86F9-985D27C016CE}" dt="2024-08-08T12:33:06.054" v="2146"/>
          <ac:spMkLst>
            <pc:docMk/>
            <pc:sldMk cId="3602610215" sldId="277"/>
            <ac:spMk id="27" creationId="{5500B8C1-3D6B-EFCF-E878-0CF5F9100729}"/>
          </ac:spMkLst>
        </pc:spChg>
        <pc:picChg chg="add mod">
          <ac:chgData name="Ayush Patel" userId="dbda0d76dd413c42" providerId="LiveId" clId="{790DF272-03A6-4ADC-86F9-985D27C016CE}" dt="2024-08-09T05:06:13.182" v="4965"/>
          <ac:picMkLst>
            <pc:docMk/>
            <pc:sldMk cId="3602610215" sldId="277"/>
            <ac:picMk id="2" creationId="{84C6FCFB-F4F0-AFDE-2E3B-71DD0A41FD5F}"/>
          </ac:picMkLst>
        </pc:picChg>
        <pc:picChg chg="add del mod modCrop">
          <ac:chgData name="Ayush Patel" userId="dbda0d76dd413c42" providerId="LiveId" clId="{790DF272-03A6-4ADC-86F9-985D27C016CE}" dt="2024-08-09T05:06:12.790" v="4964" actId="478"/>
          <ac:picMkLst>
            <pc:docMk/>
            <pc:sldMk cId="3602610215" sldId="277"/>
            <ac:picMk id="3" creationId="{2EDCC538-7AF7-6147-C3ED-67998C2134F2}"/>
          </ac:picMkLst>
        </pc:picChg>
        <pc:picChg chg="add mod modCrop">
          <ac:chgData name="Ayush Patel" userId="dbda0d76dd413c42" providerId="LiveId" clId="{790DF272-03A6-4ADC-86F9-985D27C016CE}" dt="2024-08-09T19:40:57.834" v="7038" actId="18131"/>
          <ac:picMkLst>
            <pc:docMk/>
            <pc:sldMk cId="3602610215" sldId="277"/>
            <ac:picMk id="3" creationId="{F11C5DC0-B4AA-A5B3-F657-F40B2F3597E0}"/>
          </ac:picMkLst>
        </pc:picChg>
        <pc:picChg chg="add del mod">
          <ac:chgData name="Ayush Patel" userId="dbda0d76dd413c42" providerId="LiveId" clId="{790DF272-03A6-4ADC-86F9-985D27C016CE}" dt="2024-08-09T19:38:29.957" v="7023" actId="478"/>
          <ac:picMkLst>
            <pc:docMk/>
            <pc:sldMk cId="3602610215" sldId="277"/>
            <ac:picMk id="4" creationId="{E48E7233-AC49-CD02-A3BD-B72C854433C4}"/>
          </ac:picMkLst>
        </pc:picChg>
        <pc:picChg chg="add mod">
          <ac:chgData name="Ayush Patel" userId="dbda0d76dd413c42" providerId="LiveId" clId="{790DF272-03A6-4ADC-86F9-985D27C016CE}" dt="2024-08-09T19:38:35.138" v="7025" actId="1076"/>
          <ac:picMkLst>
            <pc:docMk/>
            <pc:sldMk cId="3602610215" sldId="277"/>
            <ac:picMk id="5" creationId="{58BD0647-DACF-0EE2-DE88-C85B6DB3C8D7}"/>
          </ac:picMkLst>
        </pc:picChg>
        <pc:picChg chg="add del mod modCrop">
          <ac:chgData name="Ayush Patel" userId="dbda0d76dd413c42" providerId="LiveId" clId="{790DF272-03A6-4ADC-86F9-985D27C016CE}" dt="2024-08-09T05:06:12.790" v="4964" actId="478"/>
          <ac:picMkLst>
            <pc:docMk/>
            <pc:sldMk cId="3602610215" sldId="277"/>
            <ac:picMk id="5" creationId="{F4085AEA-4502-C6DB-E5E5-DCC98FC4EFC3}"/>
          </ac:picMkLst>
        </pc:picChg>
        <pc:picChg chg="add mod">
          <ac:chgData name="Ayush Patel" userId="dbda0d76dd413c42" providerId="LiveId" clId="{790DF272-03A6-4ADC-86F9-985D27C016CE}" dt="2024-08-09T19:34:00.816" v="7005" actId="1076"/>
          <ac:picMkLst>
            <pc:docMk/>
            <pc:sldMk cId="3602610215" sldId="277"/>
            <ac:picMk id="6" creationId="{BEFD2955-1C87-E3BE-6B7C-4D8709BBB863}"/>
          </ac:picMkLst>
        </pc:picChg>
        <pc:picChg chg="add del mod modCrop">
          <ac:chgData name="Ayush Patel" userId="dbda0d76dd413c42" providerId="LiveId" clId="{790DF272-03A6-4ADC-86F9-985D27C016CE}" dt="2024-08-09T05:06:12.790" v="4964" actId="478"/>
          <ac:picMkLst>
            <pc:docMk/>
            <pc:sldMk cId="3602610215" sldId="277"/>
            <ac:picMk id="7" creationId="{9A18CA46-131F-4E7B-48C3-A9DF2EFE72AA}"/>
          </ac:picMkLst>
        </pc:picChg>
        <pc:picChg chg="add del mod">
          <ac:chgData name="Ayush Patel" userId="dbda0d76dd413c42" providerId="LiveId" clId="{790DF272-03A6-4ADC-86F9-985D27C016CE}" dt="2024-08-09T19:37:13.078" v="7019" actId="478"/>
          <ac:picMkLst>
            <pc:docMk/>
            <pc:sldMk cId="3602610215" sldId="277"/>
            <ac:picMk id="8" creationId="{0962EB63-EB11-8F6C-6A5C-B4963E824D2D}"/>
          </ac:picMkLst>
        </pc:picChg>
        <pc:picChg chg="add del mod">
          <ac:chgData name="Ayush Patel" userId="dbda0d76dd413c42" providerId="LiveId" clId="{790DF272-03A6-4ADC-86F9-985D27C016CE}" dt="2024-08-09T05:06:12.790" v="4964" actId="478"/>
          <ac:picMkLst>
            <pc:docMk/>
            <pc:sldMk cId="3602610215" sldId="277"/>
            <ac:picMk id="9" creationId="{56A66547-15AC-5CD0-25D3-BDB70F3B8166}"/>
          </ac:picMkLst>
        </pc:picChg>
        <pc:cxnChg chg="add mod">
          <ac:chgData name="Ayush Patel" userId="dbda0d76dd413c42" providerId="LiveId" clId="{790DF272-03A6-4ADC-86F9-985D27C016CE}" dt="2024-08-09T20:33:17.023" v="8322"/>
          <ac:cxnSpMkLst>
            <pc:docMk/>
            <pc:sldMk cId="3602610215" sldId="277"/>
            <ac:cxnSpMk id="4" creationId="{BF604CAF-3C38-37B4-B1B7-B7235D91005C}"/>
          </ac:cxnSpMkLst>
        </pc:cxnChg>
      </pc:sldChg>
      <pc:sldChg chg="add del">
        <pc:chgData name="Ayush Patel" userId="dbda0d76dd413c42" providerId="LiveId" clId="{790DF272-03A6-4ADC-86F9-985D27C016CE}" dt="2024-08-08T12:31:12.814" v="2116" actId="2696"/>
        <pc:sldMkLst>
          <pc:docMk/>
          <pc:sldMk cId="501225261" sldId="278"/>
        </pc:sldMkLst>
      </pc:sldChg>
      <pc:sldChg chg="addSp delSp modSp add del mod modTransition">
        <pc:chgData name="Ayush Patel" userId="dbda0d76dd413c42" providerId="LiveId" clId="{790DF272-03A6-4ADC-86F9-985D27C016CE}" dt="2024-08-09T19:39:41.204" v="7032" actId="2696"/>
        <pc:sldMkLst>
          <pc:docMk/>
          <pc:sldMk cId="3947783280" sldId="278"/>
        </pc:sldMkLst>
        <pc:spChg chg="add del mod">
          <ac:chgData name="Ayush Patel" userId="dbda0d76dd413c42" providerId="LiveId" clId="{790DF272-03A6-4ADC-86F9-985D27C016CE}" dt="2024-08-08T13:15:56.891" v="2356" actId="478"/>
          <ac:spMkLst>
            <pc:docMk/>
            <pc:sldMk cId="3947783280" sldId="278"/>
            <ac:spMk id="10" creationId="{9247BED2-C734-7E48-9C1D-0FE854637C01}"/>
          </ac:spMkLst>
        </pc:spChg>
        <pc:spChg chg="add del mod">
          <ac:chgData name="Ayush Patel" userId="dbda0d76dd413c42" providerId="LiveId" clId="{790DF272-03A6-4ADC-86F9-985D27C016CE}" dt="2024-08-08T13:15:56.891" v="2356" actId="478"/>
          <ac:spMkLst>
            <pc:docMk/>
            <pc:sldMk cId="3947783280" sldId="278"/>
            <ac:spMk id="11" creationId="{2E88EADA-4F72-1297-1388-AE139E476D75}"/>
          </ac:spMkLst>
        </pc:spChg>
        <pc:spChg chg="add mod">
          <ac:chgData name="Ayush Patel" userId="dbda0d76dd413c42" providerId="LiveId" clId="{790DF272-03A6-4ADC-86F9-985D27C016CE}" dt="2024-08-08T13:16:47.375" v="2369" actId="1076"/>
          <ac:spMkLst>
            <pc:docMk/>
            <pc:sldMk cId="3947783280" sldId="278"/>
            <ac:spMk id="13" creationId="{A9528D75-8AA8-7FD6-B1AB-9C8656091969}"/>
          </ac:spMkLst>
        </pc:spChg>
        <pc:spChg chg="add mod">
          <ac:chgData name="Ayush Patel" userId="dbda0d76dd413c42" providerId="LiveId" clId="{790DF272-03A6-4ADC-86F9-985D27C016CE}" dt="2024-08-08T13:16:40.496" v="2368" actId="1076"/>
          <ac:spMkLst>
            <pc:docMk/>
            <pc:sldMk cId="3947783280" sldId="278"/>
            <ac:spMk id="14" creationId="{C74F2E11-649A-AD91-9B85-5B264A2CFD2B}"/>
          </ac:spMkLst>
        </pc:spChg>
        <pc:spChg chg="del">
          <ac:chgData name="Ayush Patel" userId="dbda0d76dd413c42" providerId="LiveId" clId="{790DF272-03A6-4ADC-86F9-985D27C016CE}" dt="2024-08-08T12:33:12.673" v="2147"/>
          <ac:spMkLst>
            <pc:docMk/>
            <pc:sldMk cId="3947783280" sldId="278"/>
            <ac:spMk id="19" creationId="{E6BD6434-1D2E-CFFC-6EBA-A5A613FF7623}"/>
          </ac:spMkLst>
        </pc:spChg>
        <pc:spChg chg="del">
          <ac:chgData name="Ayush Patel" userId="dbda0d76dd413c42" providerId="LiveId" clId="{790DF272-03A6-4ADC-86F9-985D27C016CE}" dt="2024-08-08T12:33:12.673" v="2147"/>
          <ac:spMkLst>
            <pc:docMk/>
            <pc:sldMk cId="3947783280" sldId="278"/>
            <ac:spMk id="23" creationId="{0A1121D3-EBFB-FE4E-F35F-7A34ABC19216}"/>
          </ac:spMkLst>
        </pc:spChg>
        <pc:spChg chg="del">
          <ac:chgData name="Ayush Patel" userId="dbda0d76dd413c42" providerId="LiveId" clId="{790DF272-03A6-4ADC-86F9-985D27C016CE}" dt="2024-08-08T12:33:12.673" v="2147"/>
          <ac:spMkLst>
            <pc:docMk/>
            <pc:sldMk cId="3947783280" sldId="278"/>
            <ac:spMk id="25" creationId="{36F30649-E2C8-57DB-8C2D-29D6C3E2B9FE}"/>
          </ac:spMkLst>
        </pc:spChg>
        <pc:spChg chg="del">
          <ac:chgData name="Ayush Patel" userId="dbda0d76dd413c42" providerId="LiveId" clId="{790DF272-03A6-4ADC-86F9-985D27C016CE}" dt="2024-08-08T12:33:36.197" v="2150"/>
          <ac:spMkLst>
            <pc:docMk/>
            <pc:sldMk cId="3947783280" sldId="278"/>
            <ac:spMk id="27" creationId="{5500B8C1-3D6B-EFCF-E878-0CF5F9100729}"/>
          </ac:spMkLst>
        </pc:spChg>
        <pc:picChg chg="add mod modCrop">
          <ac:chgData name="Ayush Patel" userId="dbda0d76dd413c42" providerId="LiveId" clId="{790DF272-03A6-4ADC-86F9-985D27C016CE}" dt="2024-08-09T19:35:01.610" v="7011" actId="18131"/>
          <ac:picMkLst>
            <pc:docMk/>
            <pc:sldMk cId="3947783280" sldId="278"/>
            <ac:picMk id="2" creationId="{578CFADD-851E-9884-2F5E-24AC97CCA034}"/>
          </ac:picMkLst>
        </pc:picChg>
        <pc:picChg chg="add del mod modCrop">
          <ac:chgData name="Ayush Patel" userId="dbda0d76dd413c42" providerId="LiveId" clId="{790DF272-03A6-4ADC-86F9-985D27C016CE}" dt="2024-08-09T05:06:30.485" v="4966" actId="478"/>
          <ac:picMkLst>
            <pc:docMk/>
            <pc:sldMk cId="3947783280" sldId="278"/>
            <ac:picMk id="3" creationId="{5236259C-4879-EDFF-7F8C-3222BCFAFBE6}"/>
          </ac:picMkLst>
        </pc:picChg>
        <pc:picChg chg="add mod">
          <ac:chgData name="Ayush Patel" userId="dbda0d76dd413c42" providerId="LiveId" clId="{790DF272-03A6-4ADC-86F9-985D27C016CE}" dt="2024-08-09T19:38:44.161" v="7028" actId="1076"/>
          <ac:picMkLst>
            <pc:docMk/>
            <pc:sldMk cId="3947783280" sldId="278"/>
            <ac:picMk id="3" creationId="{90721A9A-92F3-45B3-EDBB-BE78F1C4B929}"/>
          </ac:picMkLst>
        </pc:picChg>
        <pc:picChg chg="add del mod">
          <ac:chgData name="Ayush Patel" userId="dbda0d76dd413c42" providerId="LiveId" clId="{790DF272-03A6-4ADC-86F9-985D27C016CE}" dt="2024-08-09T19:37:48.896" v="7022" actId="478"/>
          <ac:picMkLst>
            <pc:docMk/>
            <pc:sldMk cId="3947783280" sldId="278"/>
            <ac:picMk id="4" creationId="{CCDABB94-21A2-6531-2AB3-20B14745AAF8}"/>
          </ac:picMkLst>
        </pc:picChg>
        <pc:picChg chg="add del mod modCrop">
          <ac:chgData name="Ayush Patel" userId="dbda0d76dd413c42" providerId="LiveId" clId="{790DF272-03A6-4ADC-86F9-985D27C016CE}" dt="2024-08-09T05:06:30.485" v="4966" actId="478"/>
          <ac:picMkLst>
            <pc:docMk/>
            <pc:sldMk cId="3947783280" sldId="278"/>
            <ac:picMk id="5" creationId="{25DCA51D-B7A1-900F-F682-4024B88CD2C8}"/>
          </ac:picMkLst>
        </pc:picChg>
        <pc:picChg chg="add del mod">
          <ac:chgData name="Ayush Patel" userId="dbda0d76dd413c42" providerId="LiveId" clId="{790DF272-03A6-4ADC-86F9-985D27C016CE}" dt="2024-08-09T19:38:40.959" v="7026" actId="478"/>
          <ac:picMkLst>
            <pc:docMk/>
            <pc:sldMk cId="3947783280" sldId="278"/>
            <ac:picMk id="6" creationId="{912E40E6-0DE2-8454-D075-13AF52DA789B}"/>
          </ac:picMkLst>
        </pc:picChg>
        <pc:picChg chg="add del mod modCrop">
          <ac:chgData name="Ayush Patel" userId="dbda0d76dd413c42" providerId="LiveId" clId="{790DF272-03A6-4ADC-86F9-985D27C016CE}" dt="2024-08-09T05:06:30.485" v="4966" actId="478"/>
          <ac:picMkLst>
            <pc:docMk/>
            <pc:sldMk cId="3947783280" sldId="278"/>
            <ac:picMk id="7" creationId="{AAEFEE25-DFE3-A01C-0D62-3B6715066DBA}"/>
          </ac:picMkLst>
        </pc:picChg>
        <pc:picChg chg="add mod">
          <ac:chgData name="Ayush Patel" userId="dbda0d76dd413c42" providerId="LiveId" clId="{790DF272-03A6-4ADC-86F9-985D27C016CE}" dt="2024-08-09T19:35:56.748" v="7016" actId="1076"/>
          <ac:picMkLst>
            <pc:docMk/>
            <pc:sldMk cId="3947783280" sldId="278"/>
            <ac:picMk id="8" creationId="{34B1DAE6-020F-1A85-6C97-095B303BED79}"/>
          </ac:picMkLst>
        </pc:picChg>
        <pc:picChg chg="add del mod">
          <ac:chgData name="Ayush Patel" userId="dbda0d76dd413c42" providerId="LiveId" clId="{790DF272-03A6-4ADC-86F9-985D27C016CE}" dt="2024-08-09T05:06:30.485" v="4966" actId="478"/>
          <ac:picMkLst>
            <pc:docMk/>
            <pc:sldMk cId="3947783280" sldId="278"/>
            <ac:picMk id="9" creationId="{99969B5C-14BC-3EE0-5881-CCDF4B8F5B12}"/>
          </ac:picMkLst>
        </pc:picChg>
      </pc:sldChg>
      <pc:sldChg chg="add del">
        <pc:chgData name="Ayush Patel" userId="dbda0d76dd413c42" providerId="LiveId" clId="{790DF272-03A6-4ADC-86F9-985D27C016CE}" dt="2024-08-08T12:31:10.941" v="2115" actId="2696"/>
        <pc:sldMkLst>
          <pc:docMk/>
          <pc:sldMk cId="1453358793" sldId="279"/>
        </pc:sldMkLst>
      </pc:sldChg>
      <pc:sldChg chg="addSp delSp modSp add mod modTransition">
        <pc:chgData name="Ayush Patel" userId="dbda0d76dd413c42" providerId="LiveId" clId="{790DF272-03A6-4ADC-86F9-985D27C016CE}" dt="2024-08-09T20:59:13.622" v="9167" actId="1076"/>
        <pc:sldMkLst>
          <pc:docMk/>
          <pc:sldMk cId="2242942735" sldId="279"/>
        </pc:sldMkLst>
        <pc:spChg chg="add mod">
          <ac:chgData name="Ayush Patel" userId="dbda0d76dd413c42" providerId="LiveId" clId="{790DF272-03A6-4ADC-86F9-985D27C016CE}" dt="2024-08-09T20:07:14.479" v="8145"/>
          <ac:spMkLst>
            <pc:docMk/>
            <pc:sldMk cId="2242942735" sldId="279"/>
            <ac:spMk id="3" creationId="{084B1C99-77D2-7EA9-F32D-BFEA0E106AC1}"/>
          </ac:spMkLst>
        </pc:spChg>
        <pc:spChg chg="add mod">
          <ac:chgData name="Ayush Patel" userId="dbda0d76dd413c42" providerId="LiveId" clId="{790DF272-03A6-4ADC-86F9-985D27C016CE}" dt="2024-08-09T20:33:16.145" v="8321"/>
          <ac:spMkLst>
            <pc:docMk/>
            <pc:sldMk cId="2242942735" sldId="279"/>
            <ac:spMk id="5" creationId="{17C60925-67F2-6641-88CE-C0CA58A0292B}"/>
          </ac:spMkLst>
        </pc:spChg>
        <pc:spChg chg="add del mod">
          <ac:chgData name="Ayush Patel" userId="dbda0d76dd413c42" providerId="LiveId" clId="{790DF272-03A6-4ADC-86F9-985D27C016CE}" dt="2024-08-09T20:38:20.040" v="8361" actId="478"/>
          <ac:spMkLst>
            <pc:docMk/>
            <pc:sldMk cId="2242942735" sldId="279"/>
            <ac:spMk id="7" creationId="{A0877E3F-2947-20FA-D202-322252BC96E3}"/>
          </ac:spMkLst>
        </pc:spChg>
        <pc:spChg chg="add mod">
          <ac:chgData name="Ayush Patel" userId="dbda0d76dd413c42" providerId="LiveId" clId="{790DF272-03A6-4ADC-86F9-985D27C016CE}" dt="2024-08-09T20:33:16.145" v="8321"/>
          <ac:spMkLst>
            <pc:docMk/>
            <pc:sldMk cId="2242942735" sldId="279"/>
            <ac:spMk id="9" creationId="{7F8BD2F2-98B6-6ED8-2145-068B62370A36}"/>
          </ac:spMkLst>
        </pc:spChg>
        <pc:spChg chg="add mod">
          <ac:chgData name="Ayush Patel" userId="dbda0d76dd413c42" providerId="LiveId" clId="{790DF272-03A6-4ADC-86F9-985D27C016CE}" dt="2024-08-09T20:05:58.981" v="8058" actId="1076"/>
          <ac:spMkLst>
            <pc:docMk/>
            <pc:sldMk cId="2242942735" sldId="279"/>
            <ac:spMk id="10" creationId="{2A6477FF-77B1-B446-895D-D4859080CB45}"/>
          </ac:spMkLst>
        </pc:spChg>
        <pc:spChg chg="add del mod">
          <ac:chgData name="Ayush Patel" userId="dbda0d76dd413c42" providerId="LiveId" clId="{790DF272-03A6-4ADC-86F9-985D27C016CE}" dt="2024-08-09T20:06:07.149" v="8061"/>
          <ac:spMkLst>
            <pc:docMk/>
            <pc:sldMk cId="2242942735" sldId="279"/>
            <ac:spMk id="11" creationId="{78493842-E046-7D13-D536-A653B2077CB1}"/>
          </ac:spMkLst>
        </pc:spChg>
        <pc:spChg chg="add mod">
          <ac:chgData name="Ayush Patel" userId="dbda0d76dd413c42" providerId="LiveId" clId="{790DF272-03A6-4ADC-86F9-985D27C016CE}" dt="2024-08-09T20:33:16.145" v="8321"/>
          <ac:spMkLst>
            <pc:docMk/>
            <pc:sldMk cId="2242942735" sldId="279"/>
            <ac:spMk id="11" creationId="{AF9912A1-0522-5E56-3DC4-2242DBAF4040}"/>
          </ac:spMkLst>
        </pc:spChg>
        <pc:spChg chg="add mod">
          <ac:chgData name="Ayush Patel" userId="dbda0d76dd413c42" providerId="LiveId" clId="{790DF272-03A6-4ADC-86F9-985D27C016CE}" dt="2024-08-09T20:33:16.145" v="8321"/>
          <ac:spMkLst>
            <pc:docMk/>
            <pc:sldMk cId="2242942735" sldId="279"/>
            <ac:spMk id="12" creationId="{235A64EE-BD8D-72A0-2DA2-5A737C51A184}"/>
          </ac:spMkLst>
        </pc:spChg>
        <pc:spChg chg="add mod">
          <ac:chgData name="Ayush Patel" userId="dbda0d76dd413c42" providerId="LiveId" clId="{790DF272-03A6-4ADC-86F9-985D27C016CE}" dt="2024-08-09T20:33:16.145" v="8321"/>
          <ac:spMkLst>
            <pc:docMk/>
            <pc:sldMk cId="2242942735" sldId="279"/>
            <ac:spMk id="13" creationId="{2AE17E3D-BC35-027D-26A0-524FBAE905FF}"/>
          </ac:spMkLst>
        </pc:spChg>
        <pc:spChg chg="add mod">
          <ac:chgData name="Ayush Patel" userId="dbda0d76dd413c42" providerId="LiveId" clId="{790DF272-03A6-4ADC-86F9-985D27C016CE}" dt="2024-08-09T20:33:16.145" v="8321"/>
          <ac:spMkLst>
            <pc:docMk/>
            <pc:sldMk cId="2242942735" sldId="279"/>
            <ac:spMk id="14" creationId="{50486553-2F2B-D757-650D-575A86CB333F}"/>
          </ac:spMkLst>
        </pc:spChg>
        <pc:spChg chg="add mod">
          <ac:chgData name="Ayush Patel" userId="dbda0d76dd413c42" providerId="LiveId" clId="{790DF272-03A6-4ADC-86F9-985D27C016CE}" dt="2024-08-09T20:33:16.145" v="8321"/>
          <ac:spMkLst>
            <pc:docMk/>
            <pc:sldMk cId="2242942735" sldId="279"/>
            <ac:spMk id="15" creationId="{BB1A0FCC-1C37-0770-9984-B9D00F1411B5}"/>
          </ac:spMkLst>
        </pc:spChg>
        <pc:spChg chg="add mod">
          <ac:chgData name="Ayush Patel" userId="dbda0d76dd413c42" providerId="LiveId" clId="{790DF272-03A6-4ADC-86F9-985D27C016CE}" dt="2024-08-09T20:33:16.145" v="8321"/>
          <ac:spMkLst>
            <pc:docMk/>
            <pc:sldMk cId="2242942735" sldId="279"/>
            <ac:spMk id="16" creationId="{2BADFD0D-3DE8-5A83-431F-D2D46B5F2FFC}"/>
          </ac:spMkLst>
        </pc:spChg>
        <pc:spChg chg="add mod">
          <ac:chgData name="Ayush Patel" userId="dbda0d76dd413c42" providerId="LiveId" clId="{790DF272-03A6-4ADC-86F9-985D27C016CE}" dt="2024-08-09T20:33:16.145" v="8321"/>
          <ac:spMkLst>
            <pc:docMk/>
            <pc:sldMk cId="2242942735" sldId="279"/>
            <ac:spMk id="17" creationId="{A57A74E2-9D91-8EB3-5BC0-33768B31D659}"/>
          </ac:spMkLst>
        </pc:spChg>
        <pc:spChg chg="add mod">
          <ac:chgData name="Ayush Patel" userId="dbda0d76dd413c42" providerId="LiveId" clId="{790DF272-03A6-4ADC-86F9-985D27C016CE}" dt="2024-08-09T20:33:16.145" v="8321"/>
          <ac:spMkLst>
            <pc:docMk/>
            <pc:sldMk cId="2242942735" sldId="279"/>
            <ac:spMk id="18" creationId="{39B57A7B-AB4D-6E4C-1974-7190714618B5}"/>
          </ac:spMkLst>
        </pc:spChg>
        <pc:spChg chg="add mod">
          <ac:chgData name="Ayush Patel" userId="dbda0d76dd413c42" providerId="LiveId" clId="{790DF272-03A6-4ADC-86F9-985D27C016CE}" dt="2024-08-09T20:38:24.524" v="8363" actId="1076"/>
          <ac:spMkLst>
            <pc:docMk/>
            <pc:sldMk cId="2242942735" sldId="279"/>
            <ac:spMk id="19" creationId="{39A5FEDB-72AA-F7E8-0733-C38A36F912CA}"/>
          </ac:spMkLst>
        </pc:spChg>
        <pc:spChg chg="del">
          <ac:chgData name="Ayush Patel" userId="dbda0d76dd413c42" providerId="LiveId" clId="{790DF272-03A6-4ADC-86F9-985D27C016CE}" dt="2024-08-08T12:33:19.489" v="2148"/>
          <ac:spMkLst>
            <pc:docMk/>
            <pc:sldMk cId="2242942735" sldId="279"/>
            <ac:spMk id="19" creationId="{E6BD6434-1D2E-CFFC-6EBA-A5A613FF7623}"/>
          </ac:spMkLst>
        </pc:spChg>
        <pc:spChg chg="del">
          <ac:chgData name="Ayush Patel" userId="dbda0d76dd413c42" providerId="LiveId" clId="{790DF272-03A6-4ADC-86F9-985D27C016CE}" dt="2024-08-08T12:33:19.489" v="2148"/>
          <ac:spMkLst>
            <pc:docMk/>
            <pc:sldMk cId="2242942735" sldId="279"/>
            <ac:spMk id="23" creationId="{0A1121D3-EBFB-FE4E-F35F-7A34ABC19216}"/>
          </ac:spMkLst>
        </pc:spChg>
        <pc:spChg chg="del">
          <ac:chgData name="Ayush Patel" userId="dbda0d76dd413c42" providerId="LiveId" clId="{790DF272-03A6-4ADC-86F9-985D27C016CE}" dt="2024-08-08T12:33:51.535" v="2151"/>
          <ac:spMkLst>
            <pc:docMk/>
            <pc:sldMk cId="2242942735" sldId="279"/>
            <ac:spMk id="25" creationId="{36F30649-E2C8-57DB-8C2D-29D6C3E2B9FE}"/>
          </ac:spMkLst>
        </pc:spChg>
        <pc:spChg chg="del">
          <ac:chgData name="Ayush Patel" userId="dbda0d76dd413c42" providerId="LiveId" clId="{790DF272-03A6-4ADC-86F9-985D27C016CE}" dt="2024-08-08T12:33:51.535" v="2151"/>
          <ac:spMkLst>
            <pc:docMk/>
            <pc:sldMk cId="2242942735" sldId="279"/>
            <ac:spMk id="27" creationId="{5500B8C1-3D6B-EFCF-E878-0CF5F9100729}"/>
          </ac:spMkLst>
        </pc:spChg>
        <pc:picChg chg="add mod">
          <ac:chgData name="Ayush Patel" userId="dbda0d76dd413c42" providerId="LiveId" clId="{790DF272-03A6-4ADC-86F9-985D27C016CE}" dt="2024-08-09T05:06:47.416" v="4969"/>
          <ac:picMkLst>
            <pc:docMk/>
            <pc:sldMk cId="2242942735" sldId="279"/>
            <ac:picMk id="2" creationId="{4DF5080F-AD64-42BC-812A-4D1F550DAE16}"/>
          </ac:picMkLst>
        </pc:picChg>
        <pc:picChg chg="add del mod modCrop">
          <ac:chgData name="Ayush Patel" userId="dbda0d76dd413c42" providerId="LiveId" clId="{790DF272-03A6-4ADC-86F9-985D27C016CE}" dt="2024-08-09T05:06:46.992" v="4968" actId="478"/>
          <ac:picMkLst>
            <pc:docMk/>
            <pc:sldMk cId="2242942735" sldId="279"/>
            <ac:picMk id="3" creationId="{99D265ED-24D0-B618-7503-6F52C7C35F6A}"/>
          </ac:picMkLst>
        </pc:picChg>
        <pc:picChg chg="add del mod">
          <ac:chgData name="Ayush Patel" userId="dbda0d76dd413c42" providerId="LiveId" clId="{790DF272-03A6-4ADC-86F9-985D27C016CE}" dt="2024-08-09T19:40:39.894" v="7036" actId="478"/>
          <ac:picMkLst>
            <pc:docMk/>
            <pc:sldMk cId="2242942735" sldId="279"/>
            <ac:picMk id="4" creationId="{9B122C0A-2158-3E54-C19E-196FBF0AF63A}"/>
          </ac:picMkLst>
        </pc:picChg>
        <pc:picChg chg="add del mod modCrop">
          <ac:chgData name="Ayush Patel" userId="dbda0d76dd413c42" providerId="LiveId" clId="{790DF272-03A6-4ADC-86F9-985D27C016CE}" dt="2024-08-09T05:06:46.992" v="4968" actId="478"/>
          <ac:picMkLst>
            <pc:docMk/>
            <pc:sldMk cId="2242942735" sldId="279"/>
            <ac:picMk id="5" creationId="{12408075-A195-9BC7-8144-A633C4005C3F}"/>
          </ac:picMkLst>
        </pc:picChg>
        <pc:picChg chg="add mod">
          <ac:chgData name="Ayush Patel" userId="dbda0d76dd413c42" providerId="LiveId" clId="{790DF272-03A6-4ADC-86F9-985D27C016CE}" dt="2024-08-09T19:39:19.081" v="7030" actId="1076"/>
          <ac:picMkLst>
            <pc:docMk/>
            <pc:sldMk cId="2242942735" sldId="279"/>
            <ac:picMk id="6" creationId="{8D9905DE-D1A4-7158-CCE1-9BEA47C177CD}"/>
          </ac:picMkLst>
        </pc:picChg>
        <pc:picChg chg="add del mod modCrop">
          <ac:chgData name="Ayush Patel" userId="dbda0d76dd413c42" providerId="LiveId" clId="{790DF272-03A6-4ADC-86F9-985D27C016CE}" dt="2024-08-09T05:06:46.992" v="4968" actId="478"/>
          <ac:picMkLst>
            <pc:docMk/>
            <pc:sldMk cId="2242942735" sldId="279"/>
            <ac:picMk id="7" creationId="{59E1A15A-0034-2F4F-3AE3-403A48276CDB}"/>
          </ac:picMkLst>
        </pc:picChg>
        <pc:picChg chg="add mod modCrop">
          <ac:chgData name="Ayush Patel" userId="dbda0d76dd413c42" providerId="LiveId" clId="{790DF272-03A6-4ADC-86F9-985D27C016CE}" dt="2024-08-09T19:40:31.955" v="7035" actId="18131"/>
          <ac:picMkLst>
            <pc:docMk/>
            <pc:sldMk cId="2242942735" sldId="279"/>
            <ac:picMk id="8" creationId="{255472E0-0AAA-D105-9D57-7D3DCEB08082}"/>
          </ac:picMkLst>
        </pc:picChg>
        <pc:picChg chg="add del mod">
          <ac:chgData name="Ayush Patel" userId="dbda0d76dd413c42" providerId="LiveId" clId="{790DF272-03A6-4ADC-86F9-985D27C016CE}" dt="2024-08-09T05:06:46.992" v="4968" actId="478"/>
          <ac:picMkLst>
            <pc:docMk/>
            <pc:sldMk cId="2242942735" sldId="279"/>
            <ac:picMk id="9" creationId="{169C1FA4-0E06-10C4-CA54-9DC8CBD19431}"/>
          </ac:picMkLst>
        </pc:picChg>
        <pc:picChg chg="add mod">
          <ac:chgData name="Ayush Patel" userId="dbda0d76dd413c42" providerId="LiveId" clId="{790DF272-03A6-4ADC-86F9-985D27C016CE}" dt="2024-08-09T20:59:13.622" v="9167" actId="1076"/>
          <ac:picMkLst>
            <pc:docMk/>
            <pc:sldMk cId="2242942735" sldId="279"/>
            <ac:picMk id="20" creationId="{3F4D1C53-5D1B-CDB7-C57C-6DFD0B670F78}"/>
          </ac:picMkLst>
        </pc:picChg>
        <pc:cxnChg chg="add mod">
          <ac:chgData name="Ayush Patel" userId="dbda0d76dd413c42" providerId="LiveId" clId="{790DF272-03A6-4ADC-86F9-985D27C016CE}" dt="2024-08-09T20:38:20.040" v="8361" actId="478"/>
          <ac:cxnSpMkLst>
            <pc:docMk/>
            <pc:sldMk cId="2242942735" sldId="279"/>
            <ac:cxnSpMk id="4" creationId="{EAB109D1-A33B-72D6-936A-70A275C5238E}"/>
          </ac:cxnSpMkLst>
        </pc:cxnChg>
      </pc:sldChg>
      <pc:sldChg chg="addSp delSp modSp add del mod modTransition">
        <pc:chgData name="Ayush Patel" userId="dbda0d76dd413c42" providerId="LiveId" clId="{790DF272-03A6-4ADC-86F9-985D27C016CE}" dt="2024-08-09T19:39:52.364" v="7033" actId="2696"/>
        <pc:sldMkLst>
          <pc:docMk/>
          <pc:sldMk cId="1144332082" sldId="280"/>
        </pc:sldMkLst>
        <pc:spChg chg="add mod">
          <ac:chgData name="Ayush Patel" userId="dbda0d76dd413c42" providerId="LiveId" clId="{790DF272-03A6-4ADC-86F9-985D27C016CE}" dt="2024-08-08T13:17:27.152" v="2431" actId="20577"/>
          <ac:spMkLst>
            <pc:docMk/>
            <pc:sldMk cId="1144332082" sldId="280"/>
            <ac:spMk id="10" creationId="{C292A717-8674-0281-E456-8BA56596109D}"/>
          </ac:spMkLst>
        </pc:spChg>
        <pc:spChg chg="add mod">
          <ac:chgData name="Ayush Patel" userId="dbda0d76dd413c42" providerId="LiveId" clId="{790DF272-03A6-4ADC-86F9-985D27C016CE}" dt="2024-08-08T13:08:40.476" v="2285"/>
          <ac:spMkLst>
            <pc:docMk/>
            <pc:sldMk cId="1144332082" sldId="280"/>
            <ac:spMk id="11" creationId="{A58175E7-1E4A-3C04-0F17-7729643DAC9F}"/>
          </ac:spMkLst>
        </pc:spChg>
        <pc:spChg chg="del">
          <ac:chgData name="Ayush Patel" userId="dbda0d76dd413c42" providerId="LiveId" clId="{790DF272-03A6-4ADC-86F9-985D27C016CE}" dt="2024-08-08T12:33:24.852" v="2149"/>
          <ac:spMkLst>
            <pc:docMk/>
            <pc:sldMk cId="1144332082" sldId="280"/>
            <ac:spMk id="19" creationId="{E6BD6434-1D2E-CFFC-6EBA-A5A613FF7623}"/>
          </ac:spMkLst>
        </pc:spChg>
        <pc:spChg chg="del">
          <ac:chgData name="Ayush Patel" userId="dbda0d76dd413c42" providerId="LiveId" clId="{790DF272-03A6-4ADC-86F9-985D27C016CE}" dt="2024-08-08T12:33:58.896" v="2152"/>
          <ac:spMkLst>
            <pc:docMk/>
            <pc:sldMk cId="1144332082" sldId="280"/>
            <ac:spMk id="23" creationId="{0A1121D3-EBFB-FE4E-F35F-7A34ABC19216}"/>
          </ac:spMkLst>
        </pc:spChg>
        <pc:spChg chg="del">
          <ac:chgData name="Ayush Patel" userId="dbda0d76dd413c42" providerId="LiveId" clId="{790DF272-03A6-4ADC-86F9-985D27C016CE}" dt="2024-08-08T12:33:58.896" v="2152"/>
          <ac:spMkLst>
            <pc:docMk/>
            <pc:sldMk cId="1144332082" sldId="280"/>
            <ac:spMk id="25" creationId="{36F30649-E2C8-57DB-8C2D-29D6C3E2B9FE}"/>
          </ac:spMkLst>
        </pc:spChg>
        <pc:spChg chg="del">
          <ac:chgData name="Ayush Patel" userId="dbda0d76dd413c42" providerId="LiveId" clId="{790DF272-03A6-4ADC-86F9-985D27C016CE}" dt="2024-08-08T12:33:58.896" v="2152"/>
          <ac:spMkLst>
            <pc:docMk/>
            <pc:sldMk cId="1144332082" sldId="280"/>
            <ac:spMk id="27" creationId="{5500B8C1-3D6B-EFCF-E878-0CF5F9100729}"/>
          </ac:spMkLst>
        </pc:spChg>
        <pc:picChg chg="add mod">
          <ac:chgData name="Ayush Patel" userId="dbda0d76dd413c42" providerId="LiveId" clId="{790DF272-03A6-4ADC-86F9-985D27C016CE}" dt="2024-08-09T05:07:01.766" v="4971"/>
          <ac:picMkLst>
            <pc:docMk/>
            <pc:sldMk cId="1144332082" sldId="280"/>
            <ac:picMk id="2" creationId="{564E4F54-520C-C5AF-560F-29994E5232E9}"/>
          </ac:picMkLst>
        </pc:picChg>
        <pc:picChg chg="add del mod modCrop">
          <ac:chgData name="Ayush Patel" userId="dbda0d76dd413c42" providerId="LiveId" clId="{790DF272-03A6-4ADC-86F9-985D27C016CE}" dt="2024-08-09T05:07:01.459" v="4970" actId="478"/>
          <ac:picMkLst>
            <pc:docMk/>
            <pc:sldMk cId="1144332082" sldId="280"/>
            <ac:picMk id="3" creationId="{BF3BEB75-A387-93E2-03BC-0C5A02376B02}"/>
          </ac:picMkLst>
        </pc:picChg>
        <pc:picChg chg="add mod">
          <ac:chgData name="Ayush Patel" userId="dbda0d76dd413c42" providerId="LiveId" clId="{790DF272-03A6-4ADC-86F9-985D27C016CE}" dt="2024-08-09T05:07:01.766" v="4971"/>
          <ac:picMkLst>
            <pc:docMk/>
            <pc:sldMk cId="1144332082" sldId="280"/>
            <ac:picMk id="4" creationId="{FA6F5E3D-32D9-9E39-8083-4D8C2043F91B}"/>
          </ac:picMkLst>
        </pc:picChg>
        <pc:picChg chg="add del mod modCrop">
          <ac:chgData name="Ayush Patel" userId="dbda0d76dd413c42" providerId="LiveId" clId="{790DF272-03A6-4ADC-86F9-985D27C016CE}" dt="2024-08-09T05:07:01.459" v="4970" actId="478"/>
          <ac:picMkLst>
            <pc:docMk/>
            <pc:sldMk cId="1144332082" sldId="280"/>
            <ac:picMk id="5" creationId="{8031EFA5-070E-AA12-193C-397C4396E180}"/>
          </ac:picMkLst>
        </pc:picChg>
        <pc:picChg chg="add mod">
          <ac:chgData name="Ayush Patel" userId="dbda0d76dd413c42" providerId="LiveId" clId="{790DF272-03A6-4ADC-86F9-985D27C016CE}" dt="2024-08-09T05:07:01.766" v="4971"/>
          <ac:picMkLst>
            <pc:docMk/>
            <pc:sldMk cId="1144332082" sldId="280"/>
            <ac:picMk id="6" creationId="{93F92992-1174-D140-CAFA-DF7F34C9FAD9}"/>
          </ac:picMkLst>
        </pc:picChg>
        <pc:picChg chg="add del mod modCrop">
          <ac:chgData name="Ayush Patel" userId="dbda0d76dd413c42" providerId="LiveId" clId="{790DF272-03A6-4ADC-86F9-985D27C016CE}" dt="2024-08-09T05:07:01.459" v="4970" actId="478"/>
          <ac:picMkLst>
            <pc:docMk/>
            <pc:sldMk cId="1144332082" sldId="280"/>
            <ac:picMk id="7" creationId="{FA51E65B-833E-FCDF-9837-57F8EF60B756}"/>
          </ac:picMkLst>
        </pc:picChg>
        <pc:picChg chg="add mod">
          <ac:chgData name="Ayush Patel" userId="dbda0d76dd413c42" providerId="LiveId" clId="{790DF272-03A6-4ADC-86F9-985D27C016CE}" dt="2024-08-09T05:07:01.766" v="4971"/>
          <ac:picMkLst>
            <pc:docMk/>
            <pc:sldMk cId="1144332082" sldId="280"/>
            <ac:picMk id="8" creationId="{38ADA78D-DB9C-F225-1E4A-85F44DDC1D94}"/>
          </ac:picMkLst>
        </pc:picChg>
        <pc:picChg chg="add del mod">
          <ac:chgData name="Ayush Patel" userId="dbda0d76dd413c42" providerId="LiveId" clId="{790DF272-03A6-4ADC-86F9-985D27C016CE}" dt="2024-08-09T05:07:01.459" v="4970" actId="478"/>
          <ac:picMkLst>
            <pc:docMk/>
            <pc:sldMk cId="1144332082" sldId="280"/>
            <ac:picMk id="9" creationId="{23D27C4B-A657-2822-4D1E-331171D2836B}"/>
          </ac:picMkLst>
        </pc:picChg>
      </pc:sldChg>
      <pc:sldChg chg="add del">
        <pc:chgData name="Ayush Patel" userId="dbda0d76dd413c42" providerId="LiveId" clId="{790DF272-03A6-4ADC-86F9-985D27C016CE}" dt="2024-08-08T12:31:09.319" v="2114" actId="2696"/>
        <pc:sldMkLst>
          <pc:docMk/>
          <pc:sldMk cId="1177698771" sldId="280"/>
        </pc:sldMkLst>
      </pc:sldChg>
      <pc:sldChg chg="addSp modSp new mod ord modTransition">
        <pc:chgData name="Ayush Patel" userId="dbda0d76dd413c42" providerId="LiveId" clId="{790DF272-03A6-4ADC-86F9-985D27C016CE}" dt="2024-08-09T18:25:28.347" v="6944"/>
        <pc:sldMkLst>
          <pc:docMk/>
          <pc:sldMk cId="842422949" sldId="281"/>
        </pc:sldMkLst>
        <pc:spChg chg="add mod">
          <ac:chgData name="Ayush Patel" userId="dbda0d76dd413c42" providerId="LiveId" clId="{790DF272-03A6-4ADC-86F9-985D27C016CE}" dt="2024-08-09T04:04:43.600" v="4374" actId="1076"/>
          <ac:spMkLst>
            <pc:docMk/>
            <pc:sldMk cId="842422949" sldId="281"/>
            <ac:spMk id="2" creationId="{BD8F29F5-7E9A-CC93-990B-1ACACE4D0900}"/>
          </ac:spMkLst>
        </pc:spChg>
        <pc:spChg chg="add mod">
          <ac:chgData name="Ayush Patel" userId="dbda0d76dd413c42" providerId="LiveId" clId="{790DF272-03A6-4ADC-86F9-985D27C016CE}" dt="2024-08-09T04:08:21.506" v="4400" actId="20577"/>
          <ac:spMkLst>
            <pc:docMk/>
            <pc:sldMk cId="842422949" sldId="281"/>
            <ac:spMk id="3" creationId="{702B1E86-B54B-4FF2-BD26-4E36A7E4DA67}"/>
          </ac:spMkLst>
        </pc:spChg>
        <pc:spChg chg="add mod">
          <ac:chgData name="Ayush Patel" userId="dbda0d76dd413c42" providerId="LiveId" clId="{790DF272-03A6-4ADC-86F9-985D27C016CE}" dt="2024-08-09T04:02:33.647" v="4195"/>
          <ac:spMkLst>
            <pc:docMk/>
            <pc:sldMk cId="842422949" sldId="281"/>
            <ac:spMk id="6" creationId="{4EBCF094-6B6C-31E1-27D0-65894F0A1F6C}"/>
          </ac:spMkLst>
        </pc:spChg>
        <pc:picChg chg="add mod">
          <ac:chgData name="Ayush Patel" userId="dbda0d76dd413c42" providerId="LiveId" clId="{790DF272-03A6-4ADC-86F9-985D27C016CE}" dt="2024-08-08T16:37:42.226" v="2450"/>
          <ac:picMkLst>
            <pc:docMk/>
            <pc:sldMk cId="842422949" sldId="281"/>
            <ac:picMk id="4" creationId="{BDD71F1C-2C9C-52E2-2CC0-ED2793647E46}"/>
          </ac:picMkLst>
        </pc:picChg>
        <pc:picChg chg="add mod">
          <ac:chgData name="Ayush Patel" userId="dbda0d76dd413c42" providerId="LiveId" clId="{790DF272-03A6-4ADC-86F9-985D27C016CE}" dt="2024-08-08T16:37:42.226" v="2450"/>
          <ac:picMkLst>
            <pc:docMk/>
            <pc:sldMk cId="842422949" sldId="281"/>
            <ac:picMk id="5" creationId="{050C9A1C-687D-F1C6-F33A-6139AB7C4544}"/>
          </ac:picMkLst>
        </pc:picChg>
      </pc:sldChg>
      <pc:sldChg chg="addSp delSp modSp new mod modTransition">
        <pc:chgData name="Ayush Patel" userId="dbda0d76dd413c42" providerId="LiveId" clId="{790DF272-03A6-4ADC-86F9-985D27C016CE}" dt="2024-08-09T18:25:30.503" v="6945"/>
        <pc:sldMkLst>
          <pc:docMk/>
          <pc:sldMk cId="4115481996" sldId="282"/>
        </pc:sldMkLst>
        <pc:spChg chg="add del mod">
          <ac:chgData name="Ayush Patel" userId="dbda0d76dd413c42" providerId="LiveId" clId="{790DF272-03A6-4ADC-86F9-985D27C016CE}" dt="2024-08-08T19:56:11.711" v="3299" actId="20577"/>
          <ac:spMkLst>
            <pc:docMk/>
            <pc:sldMk cId="4115481996" sldId="282"/>
            <ac:spMk id="2" creationId="{19635B21-20C8-7B59-3ADE-B087B7F0EB3C}"/>
          </ac:spMkLst>
        </pc:spChg>
        <pc:graphicFrameChg chg="add mod">
          <ac:chgData name="Ayush Patel" userId="dbda0d76dd413c42" providerId="LiveId" clId="{790DF272-03A6-4ADC-86F9-985D27C016CE}" dt="2024-08-08T16:42:01.500" v="2475"/>
          <ac:graphicFrameMkLst>
            <pc:docMk/>
            <pc:sldMk cId="4115481996" sldId="282"/>
            <ac:graphicFrameMk id="3" creationId="{FDEC6EE8-5BF2-A581-041C-57A2EF34D8F7}"/>
          </ac:graphicFrameMkLst>
        </pc:graphicFrameChg>
      </pc:sldChg>
      <pc:sldChg chg="addSp modSp new mod modTransition">
        <pc:chgData name="Ayush Patel" userId="dbda0d76dd413c42" providerId="LiveId" clId="{790DF272-03A6-4ADC-86F9-985D27C016CE}" dt="2024-08-09T21:03:48.842" v="9171" actId="1076"/>
        <pc:sldMkLst>
          <pc:docMk/>
          <pc:sldMk cId="2968922318" sldId="283"/>
        </pc:sldMkLst>
        <pc:spChg chg="add mod">
          <ac:chgData name="Ayush Patel" userId="dbda0d76dd413c42" providerId="LiveId" clId="{790DF272-03A6-4ADC-86F9-985D27C016CE}" dt="2024-08-08T19:56:21.100" v="3321" actId="20577"/>
          <ac:spMkLst>
            <pc:docMk/>
            <pc:sldMk cId="2968922318" sldId="283"/>
            <ac:spMk id="2" creationId="{9D296567-F3C4-04DC-1A8F-074EE3C28929}"/>
          </ac:spMkLst>
        </pc:spChg>
        <pc:spChg chg="add mod">
          <ac:chgData name="Ayush Patel" userId="dbda0d76dd413c42" providerId="LiveId" clId="{790DF272-03A6-4ADC-86F9-985D27C016CE}" dt="2024-08-09T21:03:48.842" v="9171" actId="1076"/>
          <ac:spMkLst>
            <pc:docMk/>
            <pc:sldMk cId="2968922318" sldId="283"/>
            <ac:spMk id="3" creationId="{FD0C301C-C8F4-80B6-0D45-9DDDF73D6483}"/>
          </ac:spMkLst>
        </pc:spChg>
      </pc:sldChg>
      <pc:sldChg chg="addSp delSp modSp new mod modTransition">
        <pc:chgData name="Ayush Patel" userId="dbda0d76dd413c42" providerId="LiveId" clId="{790DF272-03A6-4ADC-86F9-985D27C016CE}" dt="2024-08-09T20:16:17.056" v="8185" actId="1076"/>
        <pc:sldMkLst>
          <pc:docMk/>
          <pc:sldMk cId="3791060884" sldId="284"/>
        </pc:sldMkLst>
        <pc:spChg chg="add mod">
          <ac:chgData name="Ayush Patel" userId="dbda0d76dd413c42" providerId="LiveId" clId="{790DF272-03A6-4ADC-86F9-985D27C016CE}" dt="2024-08-09T04:12:31.783" v="4532" actId="2710"/>
          <ac:spMkLst>
            <pc:docMk/>
            <pc:sldMk cId="3791060884" sldId="284"/>
            <ac:spMk id="3" creationId="{B3EA4A27-108B-9D55-A773-C46945B0A54B}"/>
          </ac:spMkLst>
        </pc:spChg>
        <pc:spChg chg="add mod">
          <ac:chgData name="Ayush Patel" userId="dbda0d76dd413c42" providerId="LiveId" clId="{790DF272-03A6-4ADC-86F9-985D27C016CE}" dt="2024-08-08T19:55:40.804" v="3282" actId="255"/>
          <ac:spMkLst>
            <pc:docMk/>
            <pc:sldMk cId="3791060884" sldId="284"/>
            <ac:spMk id="4" creationId="{B4013CB1-D6D6-643A-FAE7-4325792216ED}"/>
          </ac:spMkLst>
        </pc:spChg>
        <pc:spChg chg="mod">
          <ac:chgData name="Ayush Patel" userId="dbda0d76dd413c42" providerId="LiveId" clId="{790DF272-03A6-4ADC-86F9-985D27C016CE}" dt="2024-08-09T13:55:57.949" v="5374"/>
          <ac:spMkLst>
            <pc:docMk/>
            <pc:sldMk cId="3791060884" sldId="284"/>
            <ac:spMk id="6" creationId="{7594EC19-7CE1-50A1-583F-29B8E19B36DB}"/>
          </ac:spMkLst>
        </pc:spChg>
        <pc:spChg chg="add mod">
          <ac:chgData name="Ayush Patel" userId="dbda0d76dd413c42" providerId="LiveId" clId="{790DF272-03A6-4ADC-86F9-985D27C016CE}" dt="2024-08-09T20:13:22.500" v="8158" actId="478"/>
          <ac:spMkLst>
            <pc:docMk/>
            <pc:sldMk cId="3791060884" sldId="284"/>
            <ac:spMk id="7" creationId="{A5BE68BF-3251-080C-F08A-CC2503964864}"/>
          </ac:spMkLst>
        </pc:spChg>
        <pc:spChg chg="del mod">
          <ac:chgData name="Ayush Patel" userId="dbda0d76dd413c42" providerId="LiveId" clId="{790DF272-03A6-4ADC-86F9-985D27C016CE}" dt="2024-08-09T18:33:44.790" v="6964" actId="478"/>
          <ac:spMkLst>
            <pc:docMk/>
            <pc:sldMk cId="3791060884" sldId="284"/>
            <ac:spMk id="7" creationId="{D6065D80-91B6-2612-D876-E0A8456A4F75}"/>
          </ac:spMkLst>
        </pc:spChg>
        <pc:spChg chg="mod">
          <ac:chgData name="Ayush Patel" userId="dbda0d76dd413c42" providerId="LiveId" clId="{790DF272-03A6-4ADC-86F9-985D27C016CE}" dt="2024-08-09T13:55:57.949" v="5374"/>
          <ac:spMkLst>
            <pc:docMk/>
            <pc:sldMk cId="3791060884" sldId="284"/>
            <ac:spMk id="8" creationId="{33631750-AD37-33BA-52B4-96543A15CEA3}"/>
          </ac:spMkLst>
        </pc:spChg>
        <pc:spChg chg="mod">
          <ac:chgData name="Ayush Patel" userId="dbda0d76dd413c42" providerId="LiveId" clId="{790DF272-03A6-4ADC-86F9-985D27C016CE}" dt="2024-08-09T13:55:57.949" v="5374"/>
          <ac:spMkLst>
            <pc:docMk/>
            <pc:sldMk cId="3791060884" sldId="284"/>
            <ac:spMk id="9" creationId="{4A55FE7A-0F2E-5FE5-C58A-E257E45BA7F1}"/>
          </ac:spMkLst>
        </pc:spChg>
        <pc:spChg chg="mod">
          <ac:chgData name="Ayush Patel" userId="dbda0d76dd413c42" providerId="LiveId" clId="{790DF272-03A6-4ADC-86F9-985D27C016CE}" dt="2024-08-09T18:33:35.362" v="6963"/>
          <ac:spMkLst>
            <pc:docMk/>
            <pc:sldMk cId="3791060884" sldId="284"/>
            <ac:spMk id="11" creationId="{8B2D0249-0380-6EC3-E6DE-1AF7A9824D69}"/>
          </ac:spMkLst>
        </pc:spChg>
        <pc:spChg chg="mod">
          <ac:chgData name="Ayush Patel" userId="dbda0d76dd413c42" providerId="LiveId" clId="{790DF272-03A6-4ADC-86F9-985D27C016CE}" dt="2024-08-09T18:33:35.362" v="6963"/>
          <ac:spMkLst>
            <pc:docMk/>
            <pc:sldMk cId="3791060884" sldId="284"/>
            <ac:spMk id="12" creationId="{E461BBCC-851B-4844-BC34-626B7311D6D7}"/>
          </ac:spMkLst>
        </pc:spChg>
        <pc:spChg chg="add del mod">
          <ac:chgData name="Ayush Patel" userId="dbda0d76dd413c42" providerId="LiveId" clId="{790DF272-03A6-4ADC-86F9-985D27C016CE}" dt="2024-08-09T20:14:03.427" v="8165" actId="931"/>
          <ac:spMkLst>
            <pc:docMk/>
            <pc:sldMk cId="3791060884" sldId="284"/>
            <ac:spMk id="15" creationId="{E52DFA7A-DB72-2856-94DC-0F2A1232EC2E}"/>
          </ac:spMkLst>
        </pc:spChg>
        <pc:spChg chg="add del mod">
          <ac:chgData name="Ayush Patel" userId="dbda0d76dd413c42" providerId="LiveId" clId="{790DF272-03A6-4ADC-86F9-985D27C016CE}" dt="2024-08-09T20:16:06.909" v="8183" actId="478"/>
          <ac:spMkLst>
            <pc:docMk/>
            <pc:sldMk cId="3791060884" sldId="284"/>
            <ac:spMk id="19" creationId="{F5E8BA7B-37E9-C827-9FC5-3B486A67F9F9}"/>
          </ac:spMkLst>
        </pc:spChg>
        <pc:grpChg chg="add mod">
          <ac:chgData name="Ayush Patel" userId="dbda0d76dd413c42" providerId="LiveId" clId="{790DF272-03A6-4ADC-86F9-985D27C016CE}" dt="2024-08-09T13:56:03.579" v="5375" actId="1076"/>
          <ac:grpSpMkLst>
            <pc:docMk/>
            <pc:sldMk cId="3791060884" sldId="284"/>
            <ac:grpSpMk id="2" creationId="{E1922ECC-C5B2-210E-34D6-B64B457F7D25}"/>
          </ac:grpSpMkLst>
        </pc:grpChg>
        <pc:grpChg chg="add mod">
          <ac:chgData name="Ayush Patel" userId="dbda0d76dd413c42" providerId="LiveId" clId="{790DF272-03A6-4ADC-86F9-985D27C016CE}" dt="2024-08-09T18:34:05.445" v="6965" actId="1076"/>
          <ac:grpSpMkLst>
            <pc:docMk/>
            <pc:sldMk cId="3791060884" sldId="284"/>
            <ac:grpSpMk id="10" creationId="{83A223E7-58EF-AF59-7A7C-7D71EAFFC280}"/>
          </ac:grpSpMkLst>
        </pc:grpChg>
        <pc:picChg chg="add del mod">
          <ac:chgData name="Ayush Patel" userId="dbda0d76dd413c42" providerId="LiveId" clId="{790DF272-03A6-4ADC-86F9-985D27C016CE}" dt="2024-08-09T04:57:28.398" v="4936" actId="478"/>
          <ac:picMkLst>
            <pc:docMk/>
            <pc:sldMk cId="3791060884" sldId="284"/>
            <ac:picMk id="2" creationId="{6CB0727B-6481-BF58-5460-D50321331F5D}"/>
          </ac:picMkLst>
        </pc:picChg>
        <pc:picChg chg="add del mod">
          <ac:chgData name="Ayush Patel" userId="dbda0d76dd413c42" providerId="LiveId" clId="{790DF272-03A6-4ADC-86F9-985D27C016CE}" dt="2024-08-09T20:13:44.731" v="8163" actId="478"/>
          <ac:picMkLst>
            <pc:docMk/>
            <pc:sldMk cId="3791060884" sldId="284"/>
            <ac:picMk id="5" creationId="{F004BEF7-7681-6F0A-5FFD-09B4B54387BB}"/>
          </ac:picMkLst>
        </pc:picChg>
        <pc:picChg chg="add mod">
          <ac:chgData name="Ayush Patel" userId="dbda0d76dd413c42" providerId="LiveId" clId="{790DF272-03A6-4ADC-86F9-985D27C016CE}" dt="2024-08-09T20:13:34.633" v="8160"/>
          <ac:picMkLst>
            <pc:docMk/>
            <pc:sldMk cId="3791060884" sldId="284"/>
            <ac:picMk id="13" creationId="{5BEFEAE5-A72E-A1E2-DECB-E1C1BA3ACC81}"/>
          </ac:picMkLst>
        </pc:picChg>
        <pc:picChg chg="add del mod">
          <ac:chgData name="Ayush Patel" userId="dbda0d76dd413c42" providerId="LiveId" clId="{790DF272-03A6-4ADC-86F9-985D27C016CE}" dt="2024-08-09T20:13:53.224" v="8164" actId="478"/>
          <ac:picMkLst>
            <pc:docMk/>
            <pc:sldMk cId="3791060884" sldId="284"/>
            <ac:picMk id="14" creationId="{64E19FE6-B1D4-AC66-90DD-5AF1CF12C5E0}"/>
          </ac:picMkLst>
        </pc:picChg>
        <pc:picChg chg="add del mod">
          <ac:chgData name="Ayush Patel" userId="dbda0d76dd413c42" providerId="LiveId" clId="{790DF272-03A6-4ADC-86F9-985D27C016CE}" dt="2024-08-09T20:16:04.162" v="8182" actId="478"/>
          <ac:picMkLst>
            <pc:docMk/>
            <pc:sldMk cId="3791060884" sldId="284"/>
            <ac:picMk id="17" creationId="{A22EBC92-0BA5-FB0B-E930-DF39D8F7CD08}"/>
          </ac:picMkLst>
        </pc:picChg>
        <pc:picChg chg="add mod">
          <ac:chgData name="Ayush Patel" userId="dbda0d76dd413c42" providerId="LiveId" clId="{790DF272-03A6-4ADC-86F9-985D27C016CE}" dt="2024-08-09T20:16:17.056" v="8185" actId="1076"/>
          <ac:picMkLst>
            <pc:docMk/>
            <pc:sldMk cId="3791060884" sldId="284"/>
            <ac:picMk id="20" creationId="{F9FE563C-080A-9FE4-3187-AB9206285F0B}"/>
          </ac:picMkLst>
        </pc:picChg>
      </pc:sldChg>
      <pc:sldChg chg="addSp delSp modSp new mod modTransition setBg modAnim">
        <pc:chgData name="Ayush Patel" userId="dbda0d76dd413c42" providerId="LiveId" clId="{790DF272-03A6-4ADC-86F9-985D27C016CE}" dt="2024-08-09T20:17:26.180" v="8191" actId="14100"/>
        <pc:sldMkLst>
          <pc:docMk/>
          <pc:sldMk cId="3715007060" sldId="285"/>
        </pc:sldMkLst>
        <pc:spChg chg="add mod">
          <ac:chgData name="Ayush Patel" userId="dbda0d76dd413c42" providerId="LiveId" clId="{790DF272-03A6-4ADC-86F9-985D27C016CE}" dt="2024-08-09T04:34:57.942" v="4691" actId="1076"/>
          <ac:spMkLst>
            <pc:docMk/>
            <pc:sldMk cId="3715007060" sldId="285"/>
            <ac:spMk id="2" creationId="{93557EEB-E1DE-9F6B-4159-EB15A532377E}"/>
          </ac:spMkLst>
        </pc:spChg>
        <pc:spChg chg="add mod">
          <ac:chgData name="Ayush Patel" userId="dbda0d76dd413c42" providerId="LiveId" clId="{790DF272-03A6-4ADC-86F9-985D27C016CE}" dt="2024-08-08T16:51:36.180" v="2495"/>
          <ac:spMkLst>
            <pc:docMk/>
            <pc:sldMk cId="3715007060" sldId="285"/>
            <ac:spMk id="3" creationId="{28CDAC43-0FBB-E308-8E40-C0085EBEA6A7}"/>
          </ac:spMkLst>
        </pc:spChg>
        <pc:spChg chg="add mod">
          <ac:chgData name="Ayush Patel" userId="dbda0d76dd413c42" providerId="LiveId" clId="{790DF272-03A6-4ADC-86F9-985D27C016CE}" dt="2024-08-09T04:21:28.977" v="4585" actId="207"/>
          <ac:spMkLst>
            <pc:docMk/>
            <pc:sldMk cId="3715007060" sldId="285"/>
            <ac:spMk id="3" creationId="{64BE73BF-C1AC-37C4-733D-4093AEA1D8A1}"/>
          </ac:spMkLst>
        </pc:spChg>
        <pc:spChg chg="add del mod">
          <ac:chgData name="Ayush Patel" userId="dbda0d76dd413c42" providerId="LiveId" clId="{790DF272-03A6-4ADC-86F9-985D27C016CE}" dt="2024-08-09T13:35:12.898" v="5004"/>
          <ac:spMkLst>
            <pc:docMk/>
            <pc:sldMk cId="3715007060" sldId="285"/>
            <ac:spMk id="3" creationId="{AE212DD4-342F-67B8-0B51-3C45A58608C3}"/>
          </ac:spMkLst>
        </pc:spChg>
        <pc:spChg chg="add mod topLvl">
          <ac:chgData name="Ayush Patel" userId="dbda0d76dd413c42" providerId="LiveId" clId="{790DF272-03A6-4ADC-86F9-985D27C016CE}" dt="2024-08-09T18:30:41.086" v="6959" actId="165"/>
          <ac:spMkLst>
            <pc:docMk/>
            <pc:sldMk cId="3715007060" sldId="285"/>
            <ac:spMk id="4" creationId="{C72710A5-12D4-3C76-F5A9-51C7D85CBA42}"/>
          </ac:spMkLst>
        </pc:spChg>
        <pc:spChg chg="add del mod">
          <ac:chgData name="Ayush Patel" userId="dbda0d76dd413c42" providerId="LiveId" clId="{790DF272-03A6-4ADC-86F9-985D27C016CE}" dt="2024-08-09T20:14:53.675" v="8172" actId="478"/>
          <ac:spMkLst>
            <pc:docMk/>
            <pc:sldMk cId="3715007060" sldId="285"/>
            <ac:spMk id="5" creationId="{294AA798-01A9-0F22-B180-5A28AE26A7D7}"/>
          </ac:spMkLst>
        </pc:spChg>
        <pc:spChg chg="add mod">
          <ac:chgData name="Ayush Patel" userId="dbda0d76dd413c42" providerId="LiveId" clId="{790DF272-03A6-4ADC-86F9-985D27C016CE}" dt="2024-08-09T04:18:32.200" v="4555" actId="571"/>
          <ac:spMkLst>
            <pc:docMk/>
            <pc:sldMk cId="3715007060" sldId="285"/>
            <ac:spMk id="5" creationId="{913AD8AE-F5B2-4EF8-6823-62D1D850C803}"/>
          </ac:spMkLst>
        </pc:spChg>
        <pc:spChg chg="add del mod ord">
          <ac:chgData name="Ayush Patel" userId="dbda0d76dd413c42" providerId="LiveId" clId="{790DF272-03A6-4ADC-86F9-985D27C016CE}" dt="2024-08-09T13:38:13.471" v="5062" actId="478"/>
          <ac:spMkLst>
            <pc:docMk/>
            <pc:sldMk cId="3715007060" sldId="285"/>
            <ac:spMk id="5" creationId="{936632E3-AE5F-97A4-8353-E3692C300BAE}"/>
          </ac:spMkLst>
        </pc:spChg>
        <pc:spChg chg="add mod ord topLvl">
          <ac:chgData name="Ayush Patel" userId="dbda0d76dd413c42" providerId="LiveId" clId="{790DF272-03A6-4ADC-86F9-985D27C016CE}" dt="2024-08-09T18:33:25.135" v="6962" actId="164"/>
          <ac:spMkLst>
            <pc:docMk/>
            <pc:sldMk cId="3715007060" sldId="285"/>
            <ac:spMk id="6" creationId="{929C234A-B37B-1D9F-A17E-921212C57F82}"/>
          </ac:spMkLst>
        </pc:spChg>
        <pc:spChg chg="add mod">
          <ac:chgData name="Ayush Patel" userId="dbda0d76dd413c42" providerId="LiveId" clId="{790DF272-03A6-4ADC-86F9-985D27C016CE}" dt="2024-08-09T04:18:19.433" v="4548" actId="571"/>
          <ac:spMkLst>
            <pc:docMk/>
            <pc:sldMk cId="3715007060" sldId="285"/>
            <ac:spMk id="6" creationId="{BF1DB47E-FB5F-92E7-B623-961442ACD45B}"/>
          </ac:spMkLst>
        </pc:spChg>
        <pc:spChg chg="add mod">
          <ac:chgData name="Ayush Patel" userId="dbda0d76dd413c42" providerId="LiveId" clId="{790DF272-03A6-4ADC-86F9-985D27C016CE}" dt="2024-08-09T15:10:41.591" v="5672" actId="255"/>
          <ac:spMkLst>
            <pc:docMk/>
            <pc:sldMk cId="3715007060" sldId="285"/>
            <ac:spMk id="7" creationId="{56CFC562-402E-6638-015C-305F18875639}"/>
          </ac:spMkLst>
        </pc:spChg>
        <pc:spChg chg="add mod">
          <ac:chgData name="Ayush Patel" userId="dbda0d76dd413c42" providerId="LiveId" clId="{790DF272-03A6-4ADC-86F9-985D27C016CE}" dt="2024-08-09T13:49:01.304" v="5168" actId="571"/>
          <ac:spMkLst>
            <pc:docMk/>
            <pc:sldMk cId="3715007060" sldId="285"/>
            <ac:spMk id="8" creationId="{49F4B8A4-67D1-8A87-6287-EC6517B2051F}"/>
          </ac:spMkLst>
        </pc:spChg>
        <pc:spChg chg="add mod">
          <ac:chgData name="Ayush Patel" userId="dbda0d76dd413c42" providerId="LiveId" clId="{790DF272-03A6-4ADC-86F9-985D27C016CE}" dt="2024-08-09T04:21:28.977" v="4585" actId="207"/>
          <ac:spMkLst>
            <pc:docMk/>
            <pc:sldMk cId="3715007060" sldId="285"/>
            <ac:spMk id="8" creationId="{4FF4F946-FB2E-2746-42E4-C4A521B2654C}"/>
          </ac:spMkLst>
        </pc:spChg>
        <pc:spChg chg="add mod">
          <ac:chgData name="Ayush Patel" userId="dbda0d76dd413c42" providerId="LiveId" clId="{790DF272-03A6-4ADC-86F9-985D27C016CE}" dt="2024-08-08T16:52:57.723" v="2523"/>
          <ac:spMkLst>
            <pc:docMk/>
            <pc:sldMk cId="3715007060" sldId="285"/>
            <ac:spMk id="8" creationId="{56EFCFFF-F782-7E9C-0C8B-3F0BFF3CD84D}"/>
          </ac:spMkLst>
        </pc:spChg>
        <pc:spChg chg="add mod topLvl">
          <ac:chgData name="Ayush Patel" userId="dbda0d76dd413c42" providerId="LiveId" clId="{790DF272-03A6-4ADC-86F9-985D27C016CE}" dt="2024-08-09T18:30:41.086" v="6959" actId="165"/>
          <ac:spMkLst>
            <pc:docMk/>
            <pc:sldMk cId="3715007060" sldId="285"/>
            <ac:spMk id="9" creationId="{A21AE16B-E8CC-CBAE-46C5-02E36DD94B10}"/>
          </ac:spMkLst>
        </pc:spChg>
        <pc:spChg chg="add mod">
          <ac:chgData name="Ayush Patel" userId="dbda0d76dd413c42" providerId="LiveId" clId="{790DF272-03A6-4ADC-86F9-985D27C016CE}" dt="2024-08-08T16:59:20.701" v="2564" actId="571"/>
          <ac:spMkLst>
            <pc:docMk/>
            <pc:sldMk cId="3715007060" sldId="285"/>
            <ac:spMk id="10" creationId="{5A0C3B53-EEE3-BA90-D782-C2D201875C5F}"/>
          </ac:spMkLst>
        </pc:spChg>
        <pc:spChg chg="add mod">
          <ac:chgData name="Ayush Patel" userId="dbda0d76dd413c42" providerId="LiveId" clId="{790DF272-03A6-4ADC-86F9-985D27C016CE}" dt="2024-08-09T04:18:49.833" v="4560" actId="571"/>
          <ac:spMkLst>
            <pc:docMk/>
            <pc:sldMk cId="3715007060" sldId="285"/>
            <ac:spMk id="10" creationId="{7B27BBF4-F0DB-4D31-14DA-F0C0AEBCF94A}"/>
          </ac:spMkLst>
        </pc:spChg>
        <pc:spChg chg="add mod ord topLvl">
          <ac:chgData name="Ayush Patel" userId="dbda0d76dd413c42" providerId="LiveId" clId="{790DF272-03A6-4ADC-86F9-985D27C016CE}" dt="2024-08-09T18:33:25.135" v="6962" actId="164"/>
          <ac:spMkLst>
            <pc:docMk/>
            <pc:sldMk cId="3715007060" sldId="285"/>
            <ac:spMk id="10" creationId="{A8B4E4C5-C586-E01E-724B-B261E0A81CE8}"/>
          </ac:spMkLst>
        </pc:spChg>
        <pc:spChg chg="add mod">
          <ac:chgData name="Ayush Patel" userId="dbda0d76dd413c42" providerId="LiveId" clId="{790DF272-03A6-4ADC-86F9-985D27C016CE}" dt="2024-08-09T04:18:49.833" v="4560" actId="571"/>
          <ac:spMkLst>
            <pc:docMk/>
            <pc:sldMk cId="3715007060" sldId="285"/>
            <ac:spMk id="11" creationId="{4F093BFC-AD45-158E-46D7-9A7C4F09FE4D}"/>
          </ac:spMkLst>
        </pc:spChg>
        <pc:spChg chg="add mod">
          <ac:chgData name="Ayush Patel" userId="dbda0d76dd413c42" providerId="LiveId" clId="{790DF272-03A6-4ADC-86F9-985D27C016CE}" dt="2024-08-09T04:21:28.977" v="4585" actId="207"/>
          <ac:spMkLst>
            <pc:docMk/>
            <pc:sldMk cId="3715007060" sldId="285"/>
            <ac:spMk id="12" creationId="{9E33D752-C9D6-AAAE-E32A-225017D2E367}"/>
          </ac:spMkLst>
        </pc:spChg>
        <pc:spChg chg="add mod">
          <ac:chgData name="Ayush Patel" userId="dbda0d76dd413c42" providerId="LiveId" clId="{790DF272-03A6-4ADC-86F9-985D27C016CE}" dt="2024-08-09T04:24:32.240" v="4607" actId="207"/>
          <ac:spMkLst>
            <pc:docMk/>
            <pc:sldMk cId="3715007060" sldId="285"/>
            <ac:spMk id="15" creationId="{BA060567-290E-1F7F-5726-E2F8DA4513E8}"/>
          </ac:spMkLst>
        </pc:spChg>
        <pc:spChg chg="add mod">
          <ac:chgData name="Ayush Patel" userId="dbda0d76dd413c42" providerId="LiveId" clId="{790DF272-03A6-4ADC-86F9-985D27C016CE}" dt="2024-08-09T04:24:32.240" v="4607" actId="207"/>
          <ac:spMkLst>
            <pc:docMk/>
            <pc:sldMk cId="3715007060" sldId="285"/>
            <ac:spMk id="16" creationId="{0176A1EF-FF9F-95BF-0512-5075E6A14E4A}"/>
          </ac:spMkLst>
        </pc:spChg>
        <pc:spChg chg="add mod">
          <ac:chgData name="Ayush Patel" userId="dbda0d76dd413c42" providerId="LiveId" clId="{790DF272-03A6-4ADC-86F9-985D27C016CE}" dt="2024-08-09T04:23:06.430" v="4595" actId="571"/>
          <ac:spMkLst>
            <pc:docMk/>
            <pc:sldMk cId="3715007060" sldId="285"/>
            <ac:spMk id="17" creationId="{5324D8EF-CAA9-0DF7-6393-867BAEFB34F3}"/>
          </ac:spMkLst>
        </pc:spChg>
        <pc:spChg chg="add mod">
          <ac:chgData name="Ayush Patel" userId="dbda0d76dd413c42" providerId="LiveId" clId="{790DF272-03A6-4ADC-86F9-985D27C016CE}" dt="2024-08-09T04:23:06.430" v="4595" actId="571"/>
          <ac:spMkLst>
            <pc:docMk/>
            <pc:sldMk cId="3715007060" sldId="285"/>
            <ac:spMk id="18" creationId="{AECFCCB7-4096-D57F-979F-FDC6515810AC}"/>
          </ac:spMkLst>
        </pc:spChg>
        <pc:spChg chg="add mod">
          <ac:chgData name="Ayush Patel" userId="dbda0d76dd413c42" providerId="LiveId" clId="{790DF272-03A6-4ADC-86F9-985D27C016CE}" dt="2024-08-09T04:24:32.240" v="4607" actId="207"/>
          <ac:spMkLst>
            <pc:docMk/>
            <pc:sldMk cId="3715007060" sldId="285"/>
            <ac:spMk id="19" creationId="{9D682A72-866B-0289-7DE8-5F09F276F661}"/>
          </ac:spMkLst>
        </pc:spChg>
        <pc:spChg chg="add mod">
          <ac:chgData name="Ayush Patel" userId="dbda0d76dd413c42" providerId="LiveId" clId="{790DF272-03A6-4ADC-86F9-985D27C016CE}" dt="2024-08-09T04:30:46.797" v="4675" actId="207"/>
          <ac:spMkLst>
            <pc:docMk/>
            <pc:sldMk cId="3715007060" sldId="285"/>
            <ac:spMk id="22" creationId="{BC90C3C9-2481-49D5-39E2-CA94C4417101}"/>
          </ac:spMkLst>
        </pc:spChg>
        <pc:spChg chg="add mod">
          <ac:chgData name="Ayush Patel" userId="dbda0d76dd413c42" providerId="LiveId" clId="{790DF272-03A6-4ADC-86F9-985D27C016CE}" dt="2024-08-09T04:30:46.797" v="4675" actId="207"/>
          <ac:spMkLst>
            <pc:docMk/>
            <pc:sldMk cId="3715007060" sldId="285"/>
            <ac:spMk id="23" creationId="{D0BA0BE6-BFB6-83BB-181E-CD53B0C3A8BC}"/>
          </ac:spMkLst>
        </pc:spChg>
        <pc:spChg chg="add mod">
          <ac:chgData name="Ayush Patel" userId="dbda0d76dd413c42" providerId="LiveId" clId="{790DF272-03A6-4ADC-86F9-985D27C016CE}" dt="2024-08-09T04:30:46.797" v="4675" actId="207"/>
          <ac:spMkLst>
            <pc:docMk/>
            <pc:sldMk cId="3715007060" sldId="285"/>
            <ac:spMk id="24" creationId="{8AE6C152-ADA3-11F3-6F5E-3B40444E5097}"/>
          </ac:spMkLst>
        </pc:spChg>
        <pc:spChg chg="add mod">
          <ac:chgData name="Ayush Patel" userId="dbda0d76dd413c42" providerId="LiveId" clId="{790DF272-03A6-4ADC-86F9-985D27C016CE}" dt="2024-08-09T04:27:41.841" v="4625" actId="571"/>
          <ac:spMkLst>
            <pc:docMk/>
            <pc:sldMk cId="3715007060" sldId="285"/>
            <ac:spMk id="25" creationId="{4CE34A16-34BC-0A0E-5A6A-2D943C144EBC}"/>
          </ac:spMkLst>
        </pc:spChg>
        <pc:spChg chg="add mod">
          <ac:chgData name="Ayush Patel" userId="dbda0d76dd413c42" providerId="LiveId" clId="{790DF272-03A6-4ADC-86F9-985D27C016CE}" dt="2024-08-09T04:27:41.841" v="4625" actId="571"/>
          <ac:spMkLst>
            <pc:docMk/>
            <pc:sldMk cId="3715007060" sldId="285"/>
            <ac:spMk id="26" creationId="{8C19C861-0DC4-29F5-746D-D4453CE6F6F7}"/>
          </ac:spMkLst>
        </pc:spChg>
        <pc:spChg chg="add mod">
          <ac:chgData name="Ayush Patel" userId="dbda0d76dd413c42" providerId="LiveId" clId="{790DF272-03A6-4ADC-86F9-985D27C016CE}" dt="2024-08-09T04:30:46.797" v="4675" actId="207"/>
          <ac:spMkLst>
            <pc:docMk/>
            <pc:sldMk cId="3715007060" sldId="285"/>
            <ac:spMk id="27" creationId="{8EFD3E91-48EC-296A-7337-F45A4D677635}"/>
          </ac:spMkLst>
        </pc:spChg>
        <pc:spChg chg="add del mod">
          <ac:chgData name="Ayush Patel" userId="dbda0d76dd413c42" providerId="LiveId" clId="{790DF272-03A6-4ADC-86F9-985D27C016CE}" dt="2024-08-09T04:34:13.278" v="4682" actId="11529"/>
          <ac:spMkLst>
            <pc:docMk/>
            <pc:sldMk cId="3715007060" sldId="285"/>
            <ac:spMk id="29" creationId="{17EB2BD6-6306-CF5F-4CC0-E0E0F583DE06}"/>
          </ac:spMkLst>
        </pc:spChg>
        <pc:spChg chg="add del mod">
          <ac:chgData name="Ayush Patel" userId="dbda0d76dd413c42" providerId="LiveId" clId="{790DF272-03A6-4ADC-86F9-985D27C016CE}" dt="2024-08-09T04:36:01.301" v="4701" actId="21"/>
          <ac:spMkLst>
            <pc:docMk/>
            <pc:sldMk cId="3715007060" sldId="285"/>
            <ac:spMk id="30" creationId="{4AC69D74-D5CB-A138-759B-193BC00F39FE}"/>
          </ac:spMkLst>
        </pc:spChg>
        <pc:spChg chg="add del mod">
          <ac:chgData name="Ayush Patel" userId="dbda0d76dd413c42" providerId="LiveId" clId="{790DF272-03A6-4ADC-86F9-985D27C016CE}" dt="2024-08-09T04:37:39.226" v="4712"/>
          <ac:spMkLst>
            <pc:docMk/>
            <pc:sldMk cId="3715007060" sldId="285"/>
            <ac:spMk id="31" creationId="{D041FACC-BD45-96A0-879C-31DCC97C54E1}"/>
          </ac:spMkLst>
        </pc:spChg>
        <pc:spChg chg="add del mod">
          <ac:chgData name="Ayush Patel" userId="dbda0d76dd413c42" providerId="LiveId" clId="{790DF272-03A6-4ADC-86F9-985D27C016CE}" dt="2024-08-09T04:44:29.840" v="4741"/>
          <ac:spMkLst>
            <pc:docMk/>
            <pc:sldMk cId="3715007060" sldId="285"/>
            <ac:spMk id="34" creationId="{CB21E599-FDFA-028B-5C0A-0143D14152D9}"/>
          </ac:spMkLst>
        </pc:spChg>
        <pc:spChg chg="add del mod">
          <ac:chgData name="Ayush Patel" userId="dbda0d76dd413c42" providerId="LiveId" clId="{790DF272-03A6-4ADC-86F9-985D27C016CE}" dt="2024-08-09T04:46:11.158" v="4837" actId="478"/>
          <ac:spMkLst>
            <pc:docMk/>
            <pc:sldMk cId="3715007060" sldId="285"/>
            <ac:spMk id="35" creationId="{62151EC2-A7FB-0C27-C3BD-A4202D78AAF4}"/>
          </ac:spMkLst>
        </pc:spChg>
        <pc:spChg chg="add mod">
          <ac:chgData name="Ayush Patel" userId="dbda0d76dd413c42" providerId="LiveId" clId="{790DF272-03A6-4ADC-86F9-985D27C016CE}" dt="2024-08-09T04:51:14.377" v="4870"/>
          <ac:spMkLst>
            <pc:docMk/>
            <pc:sldMk cId="3715007060" sldId="285"/>
            <ac:spMk id="36" creationId="{D30080CA-4030-9A07-E2C1-339AC82F52C4}"/>
          </ac:spMkLst>
        </pc:spChg>
        <pc:spChg chg="add mod">
          <ac:chgData name="Ayush Patel" userId="dbda0d76dd413c42" providerId="LiveId" clId="{790DF272-03A6-4ADC-86F9-985D27C016CE}" dt="2024-08-09T04:51:44.837" v="4876"/>
          <ac:spMkLst>
            <pc:docMk/>
            <pc:sldMk cId="3715007060" sldId="285"/>
            <ac:spMk id="37" creationId="{D9518B46-7CCC-2444-56EE-DC4DE29CF4DB}"/>
          </ac:spMkLst>
        </pc:spChg>
        <pc:spChg chg="add del mod">
          <ac:chgData name="Ayush Patel" userId="dbda0d76dd413c42" providerId="LiveId" clId="{790DF272-03A6-4ADC-86F9-985D27C016CE}" dt="2024-08-09T04:52:32.757" v="4882" actId="478"/>
          <ac:spMkLst>
            <pc:docMk/>
            <pc:sldMk cId="3715007060" sldId="285"/>
            <ac:spMk id="38" creationId="{149F16EA-E645-F741-A161-508997E86AD7}"/>
          </ac:spMkLst>
        </pc:spChg>
        <pc:spChg chg="add mod">
          <ac:chgData name="Ayush Patel" userId="dbda0d76dd413c42" providerId="LiveId" clId="{790DF272-03A6-4ADC-86F9-985D27C016CE}" dt="2024-08-09T04:53:08.494" v="4889"/>
          <ac:spMkLst>
            <pc:docMk/>
            <pc:sldMk cId="3715007060" sldId="285"/>
            <ac:spMk id="41" creationId="{B00D3A67-5EB4-5AF3-CC6A-244E9BD20A3B}"/>
          </ac:spMkLst>
        </pc:spChg>
        <pc:spChg chg="add mod">
          <ac:chgData name="Ayush Patel" userId="dbda0d76dd413c42" providerId="LiveId" clId="{790DF272-03A6-4ADC-86F9-985D27C016CE}" dt="2024-08-09T04:53:46.937" v="4894"/>
          <ac:spMkLst>
            <pc:docMk/>
            <pc:sldMk cId="3715007060" sldId="285"/>
            <ac:spMk id="42" creationId="{99E5DBB4-FB82-5456-EC56-B84854C44E39}"/>
          </ac:spMkLst>
        </pc:spChg>
        <pc:spChg chg="add del mod">
          <ac:chgData name="Ayush Patel" userId="dbda0d76dd413c42" providerId="LiveId" clId="{790DF272-03A6-4ADC-86F9-985D27C016CE}" dt="2024-08-09T04:55:51.041" v="4920" actId="1076"/>
          <ac:spMkLst>
            <pc:docMk/>
            <pc:sldMk cId="3715007060" sldId="285"/>
            <ac:spMk id="43" creationId="{9D0B4417-5FF2-52C2-7C06-1C41FD6EA090}"/>
          </ac:spMkLst>
        </pc:spChg>
        <pc:spChg chg="add del mod">
          <ac:chgData name="Ayush Patel" userId="dbda0d76dd413c42" providerId="LiveId" clId="{790DF272-03A6-4ADC-86F9-985D27C016CE}" dt="2024-08-09T04:56:56.158" v="4930"/>
          <ac:spMkLst>
            <pc:docMk/>
            <pc:sldMk cId="3715007060" sldId="285"/>
            <ac:spMk id="44" creationId="{F1A7D914-F4B3-FD63-7598-9565E0A242A7}"/>
          </ac:spMkLst>
        </pc:spChg>
        <pc:grpChg chg="add mod">
          <ac:chgData name="Ayush Patel" userId="dbda0d76dd413c42" providerId="LiveId" clId="{790DF272-03A6-4ADC-86F9-985D27C016CE}" dt="2024-08-09T13:53:16.887" v="5347" actId="164"/>
          <ac:grpSpMkLst>
            <pc:docMk/>
            <pc:sldMk cId="3715007060" sldId="285"/>
            <ac:grpSpMk id="11" creationId="{A2847EB6-8F75-714E-3648-82F8EC4B7F77}"/>
          </ac:grpSpMkLst>
        </pc:grpChg>
        <pc:grpChg chg="add del mod">
          <ac:chgData name="Ayush Patel" userId="dbda0d76dd413c42" providerId="LiveId" clId="{790DF272-03A6-4ADC-86F9-985D27C016CE}" dt="2024-08-09T14:07:23.307" v="5613" actId="165"/>
          <ac:grpSpMkLst>
            <pc:docMk/>
            <pc:sldMk cId="3715007060" sldId="285"/>
            <ac:grpSpMk id="12" creationId="{C5300A11-A78B-81A0-BB9A-0A8464AA0602}"/>
          </ac:grpSpMkLst>
        </pc:grpChg>
        <pc:grpChg chg="add mod">
          <ac:chgData name="Ayush Patel" userId="dbda0d76dd413c42" providerId="LiveId" clId="{790DF272-03A6-4ADC-86F9-985D27C016CE}" dt="2024-08-09T04:19:40.367" v="4571" actId="164"/>
          <ac:grpSpMkLst>
            <pc:docMk/>
            <pc:sldMk cId="3715007060" sldId="285"/>
            <ac:grpSpMk id="13" creationId="{C97AC93D-F038-5D24-546C-7385A7E24F23}"/>
          </ac:grpSpMkLst>
        </pc:grpChg>
        <pc:grpChg chg="add del mod">
          <ac:chgData name="Ayush Patel" userId="dbda0d76dd413c42" providerId="LiveId" clId="{790DF272-03A6-4ADC-86F9-985D27C016CE}" dt="2024-08-09T04:22:05.074" v="4587" actId="21"/>
          <ac:grpSpMkLst>
            <pc:docMk/>
            <pc:sldMk cId="3715007060" sldId="285"/>
            <ac:grpSpMk id="14" creationId="{07D3248B-391C-09E2-8D68-99F18F3FB448}"/>
          </ac:grpSpMkLst>
        </pc:grpChg>
        <pc:grpChg chg="add mod">
          <ac:chgData name="Ayush Patel" userId="dbda0d76dd413c42" providerId="LiveId" clId="{790DF272-03A6-4ADC-86F9-985D27C016CE}" dt="2024-08-09T04:23:50.813" v="4601" actId="164"/>
          <ac:grpSpMkLst>
            <pc:docMk/>
            <pc:sldMk cId="3715007060" sldId="285"/>
            <ac:grpSpMk id="20" creationId="{5D144E79-6355-FBD1-171E-3800DD98BE3F}"/>
          </ac:grpSpMkLst>
        </pc:grpChg>
        <pc:grpChg chg="add del mod ord">
          <ac:chgData name="Ayush Patel" userId="dbda0d76dd413c42" providerId="LiveId" clId="{790DF272-03A6-4ADC-86F9-985D27C016CE}" dt="2024-08-09T04:26:54.836" v="4617" actId="21"/>
          <ac:grpSpMkLst>
            <pc:docMk/>
            <pc:sldMk cId="3715007060" sldId="285"/>
            <ac:grpSpMk id="21" creationId="{79CB2781-5E6F-8B61-6857-B425D0F7C6D3}"/>
          </ac:grpSpMkLst>
        </pc:grpChg>
        <pc:grpChg chg="add del mod">
          <ac:chgData name="Ayush Patel" userId="dbda0d76dd413c42" providerId="LiveId" clId="{790DF272-03A6-4ADC-86F9-985D27C016CE}" dt="2024-08-09T18:30:41.086" v="6959" actId="165"/>
          <ac:grpSpMkLst>
            <pc:docMk/>
            <pc:sldMk cId="3715007060" sldId="285"/>
            <ac:grpSpMk id="25" creationId="{E07DD779-4AC7-C0C3-ECD5-EC76DA4BB897}"/>
          </ac:grpSpMkLst>
        </pc:grpChg>
        <pc:grpChg chg="add mod">
          <ac:chgData name="Ayush Patel" userId="dbda0d76dd413c42" providerId="LiveId" clId="{790DF272-03A6-4ADC-86F9-985D27C016CE}" dt="2024-08-09T18:43:06.605" v="6974" actId="1076"/>
          <ac:grpSpMkLst>
            <pc:docMk/>
            <pc:sldMk cId="3715007060" sldId="285"/>
            <ac:grpSpMk id="26" creationId="{5F7B0FBE-A8CF-97BF-7363-95BA7107255D}"/>
          </ac:grpSpMkLst>
        </pc:grpChg>
        <pc:grpChg chg="add del mod">
          <ac:chgData name="Ayush Patel" userId="dbda0d76dd413c42" providerId="LiveId" clId="{790DF272-03A6-4ADC-86F9-985D27C016CE}" dt="2024-08-09T04:31:05.668" v="4676" actId="21"/>
          <ac:grpSpMkLst>
            <pc:docMk/>
            <pc:sldMk cId="3715007060" sldId="285"/>
            <ac:grpSpMk id="28" creationId="{EF1F4032-4840-7918-5A46-E3E0880AADF5}"/>
          </ac:grpSpMkLst>
        </pc:grpChg>
        <pc:picChg chg="add mod">
          <ac:chgData name="Ayush Patel" userId="dbda0d76dd413c42" providerId="LiveId" clId="{790DF272-03A6-4ADC-86F9-985D27C016CE}" dt="2024-08-09T20:17:26.180" v="8191" actId="14100"/>
          <ac:picMkLst>
            <pc:docMk/>
            <pc:sldMk cId="3715007060" sldId="285"/>
            <ac:picMk id="3" creationId="{48C4EAC4-6FCD-3C95-C03C-50832AB233D9}"/>
          </ac:picMkLst>
        </pc:picChg>
        <pc:picChg chg="add del mod">
          <ac:chgData name="Ayush Patel" userId="dbda0d76dd413c42" providerId="LiveId" clId="{790DF272-03A6-4ADC-86F9-985D27C016CE}" dt="2024-08-08T16:52:44.825" v="2520" actId="21"/>
          <ac:picMkLst>
            <pc:docMk/>
            <pc:sldMk cId="3715007060" sldId="285"/>
            <ac:picMk id="6" creationId="{D29437A3-5A0A-D108-CB50-083F3BE8FEA4}"/>
          </ac:picMkLst>
        </pc:picChg>
        <pc:picChg chg="add mod">
          <ac:chgData name="Ayush Patel" userId="dbda0d76dd413c42" providerId="LiveId" clId="{790DF272-03A6-4ADC-86F9-985D27C016CE}" dt="2024-08-09T15:59:51.134" v="5949"/>
          <ac:picMkLst>
            <pc:docMk/>
            <pc:sldMk cId="3715007060" sldId="285"/>
            <ac:picMk id="13" creationId="{8136E235-FE4A-31D8-7B90-2A5823418B2E}"/>
          </ac:picMkLst>
        </pc:picChg>
        <pc:picChg chg="add mod">
          <ac:chgData name="Ayush Patel" userId="dbda0d76dd413c42" providerId="LiveId" clId="{790DF272-03A6-4ADC-86F9-985D27C016CE}" dt="2024-08-09T15:59:51.134" v="5949"/>
          <ac:picMkLst>
            <pc:docMk/>
            <pc:sldMk cId="3715007060" sldId="285"/>
            <ac:picMk id="14" creationId="{E79AE657-FC59-B3FF-8728-B7584F95B220}"/>
          </ac:picMkLst>
        </pc:picChg>
        <pc:picChg chg="add del mod">
          <ac:chgData name="Ayush Patel" userId="dbda0d76dd413c42" providerId="LiveId" clId="{790DF272-03A6-4ADC-86F9-985D27C016CE}" dt="2024-08-09T16:00:09.863" v="5955" actId="571"/>
          <ac:picMkLst>
            <pc:docMk/>
            <pc:sldMk cId="3715007060" sldId="285"/>
            <ac:picMk id="15" creationId="{8950628B-D97E-31A8-2F17-AF4B2E907633}"/>
          </ac:picMkLst>
        </pc:picChg>
        <pc:picChg chg="add del mod">
          <ac:chgData name="Ayush Patel" userId="dbda0d76dd413c42" providerId="LiveId" clId="{790DF272-03A6-4ADC-86F9-985D27C016CE}" dt="2024-08-09T16:00:09.863" v="5955" actId="571"/>
          <ac:picMkLst>
            <pc:docMk/>
            <pc:sldMk cId="3715007060" sldId="285"/>
            <ac:picMk id="16" creationId="{79D99536-B100-B834-5861-03266C1235EA}"/>
          </ac:picMkLst>
        </pc:picChg>
        <pc:picChg chg="add mod">
          <ac:chgData name="Ayush Patel" userId="dbda0d76dd413c42" providerId="LiveId" clId="{790DF272-03A6-4ADC-86F9-985D27C016CE}" dt="2024-08-09T16:00:07.465" v="5953" actId="571"/>
          <ac:picMkLst>
            <pc:docMk/>
            <pc:sldMk cId="3715007060" sldId="285"/>
            <ac:picMk id="17" creationId="{24EE2F5F-F4AE-A7FD-00AA-F6CB6EECD58B}"/>
          </ac:picMkLst>
        </pc:picChg>
        <pc:picChg chg="add mod">
          <ac:chgData name="Ayush Patel" userId="dbda0d76dd413c42" providerId="LiveId" clId="{790DF272-03A6-4ADC-86F9-985D27C016CE}" dt="2024-08-09T16:00:07.465" v="5953" actId="571"/>
          <ac:picMkLst>
            <pc:docMk/>
            <pc:sldMk cId="3715007060" sldId="285"/>
            <ac:picMk id="18" creationId="{7E5C46CE-B99C-7843-628C-1E84E7B1F598}"/>
          </ac:picMkLst>
        </pc:picChg>
        <pc:picChg chg="add mod">
          <ac:chgData name="Ayush Patel" userId="dbda0d76dd413c42" providerId="LiveId" clId="{790DF272-03A6-4ADC-86F9-985D27C016CE}" dt="2024-08-09T16:01:09.829" v="5964" actId="1076"/>
          <ac:picMkLst>
            <pc:docMk/>
            <pc:sldMk cId="3715007060" sldId="285"/>
            <ac:picMk id="19" creationId="{C6B253C6-8BC1-FCE3-3922-1808EB1DCCCF}"/>
          </ac:picMkLst>
        </pc:picChg>
        <pc:picChg chg="add mod">
          <ac:chgData name="Ayush Patel" userId="dbda0d76dd413c42" providerId="LiveId" clId="{790DF272-03A6-4ADC-86F9-985D27C016CE}" dt="2024-08-09T16:00:45.558" v="5963" actId="688"/>
          <ac:picMkLst>
            <pc:docMk/>
            <pc:sldMk cId="3715007060" sldId="285"/>
            <ac:picMk id="20" creationId="{952FEC6B-5832-F852-618A-87491F0F6F1D}"/>
          </ac:picMkLst>
        </pc:picChg>
        <pc:picChg chg="add mod">
          <ac:chgData name="Ayush Patel" userId="dbda0d76dd413c42" providerId="LiveId" clId="{790DF272-03A6-4ADC-86F9-985D27C016CE}" dt="2024-08-09T16:00:26.989" v="5960" actId="571"/>
          <ac:picMkLst>
            <pc:docMk/>
            <pc:sldMk cId="3715007060" sldId="285"/>
            <ac:picMk id="21" creationId="{CE243DA3-35C4-91EC-ADF1-DF5372265A73}"/>
          </ac:picMkLst>
        </pc:picChg>
        <pc:picChg chg="add mod">
          <ac:chgData name="Ayush Patel" userId="dbda0d76dd413c42" providerId="LiveId" clId="{790DF272-03A6-4ADC-86F9-985D27C016CE}" dt="2024-08-09T16:00:26.989" v="5960" actId="571"/>
          <ac:picMkLst>
            <pc:docMk/>
            <pc:sldMk cId="3715007060" sldId="285"/>
            <ac:picMk id="22" creationId="{1907A035-2530-4205-9D4B-00DB30CCCE73}"/>
          </ac:picMkLst>
        </pc:picChg>
        <pc:picChg chg="add mod">
          <ac:chgData name="Ayush Patel" userId="dbda0d76dd413c42" providerId="LiveId" clId="{790DF272-03A6-4ADC-86F9-985D27C016CE}" dt="2024-08-09T16:00:25.096" v="5959" actId="571"/>
          <ac:picMkLst>
            <pc:docMk/>
            <pc:sldMk cId="3715007060" sldId="285"/>
            <ac:picMk id="23" creationId="{9A70654C-8037-02DA-65D4-CC1C3CED0F93}"/>
          </ac:picMkLst>
        </pc:picChg>
        <pc:picChg chg="add mod">
          <ac:chgData name="Ayush Patel" userId="dbda0d76dd413c42" providerId="LiveId" clId="{790DF272-03A6-4ADC-86F9-985D27C016CE}" dt="2024-08-09T16:00:25.096" v="5959" actId="571"/>
          <ac:picMkLst>
            <pc:docMk/>
            <pc:sldMk cId="3715007060" sldId="285"/>
            <ac:picMk id="24" creationId="{FDD4351D-CEEC-6E3D-029D-7EF0F1D1963C}"/>
          </ac:picMkLst>
        </pc:picChg>
        <pc:picChg chg="add">
          <ac:chgData name="Ayush Patel" userId="dbda0d76dd413c42" providerId="LiveId" clId="{790DF272-03A6-4ADC-86F9-985D27C016CE}" dt="2024-08-09T04:44:02.005" v="4733"/>
          <ac:picMkLst>
            <pc:docMk/>
            <pc:sldMk cId="3715007060" sldId="285"/>
            <ac:picMk id="32" creationId="{98716A28-5136-F6F1-F3AF-4291B6BE066B}"/>
          </ac:picMkLst>
        </pc:picChg>
        <pc:picChg chg="add del">
          <ac:chgData name="Ayush Patel" userId="dbda0d76dd413c42" providerId="LiveId" clId="{790DF272-03A6-4ADC-86F9-985D27C016CE}" dt="2024-08-09T04:52:38.348" v="4884" actId="22"/>
          <ac:picMkLst>
            <pc:docMk/>
            <pc:sldMk cId="3715007060" sldId="285"/>
            <ac:picMk id="40" creationId="{6231F511-ED7E-C7C7-FD75-4009A4A4D88D}"/>
          </ac:picMkLst>
        </pc:picChg>
        <pc:picChg chg="add">
          <ac:chgData name="Ayush Patel" userId="dbda0d76dd413c42" providerId="LiveId" clId="{790DF272-03A6-4ADC-86F9-985D27C016CE}" dt="2024-08-09T04:37:20.183" v="4711"/>
          <ac:picMkLst>
            <pc:docMk/>
            <pc:sldMk cId="3715007060" sldId="285"/>
            <ac:picMk id="1026" creationId="{604788A1-7048-03D5-728B-4968C3D8380D}"/>
          </ac:picMkLst>
        </pc:picChg>
        <pc:picChg chg="add del mod">
          <ac:chgData name="Ayush Patel" userId="dbda0d76dd413c42" providerId="LiveId" clId="{790DF272-03A6-4ADC-86F9-985D27C016CE}" dt="2024-08-09T04:44:25.007" v="4740" actId="478"/>
          <ac:picMkLst>
            <pc:docMk/>
            <pc:sldMk cId="3715007060" sldId="285"/>
            <ac:picMk id="1028" creationId="{2D9C0341-F2B6-35B4-C13A-61938A29379D}"/>
          </ac:picMkLst>
        </pc:picChg>
        <pc:picChg chg="add del mod">
          <ac:chgData name="Ayush Patel" userId="dbda0d76dd413c42" providerId="LiveId" clId="{790DF272-03A6-4ADC-86F9-985D27C016CE}" dt="2024-08-09T04:46:09.529" v="4836" actId="478"/>
          <ac:picMkLst>
            <pc:docMk/>
            <pc:sldMk cId="3715007060" sldId="285"/>
            <ac:picMk id="1030" creationId="{F36CF386-38F7-4251-0A04-D9CEEB749F24}"/>
          </ac:picMkLst>
        </pc:picChg>
        <pc:picChg chg="add mod">
          <ac:chgData name="Ayush Patel" userId="dbda0d76dd413c42" providerId="LiveId" clId="{790DF272-03A6-4ADC-86F9-985D27C016CE}" dt="2024-08-09T04:55:50.011" v="4914"/>
          <ac:picMkLst>
            <pc:docMk/>
            <pc:sldMk cId="3715007060" sldId="285"/>
            <ac:picMk id="1032" creationId="{338B5AF2-6063-9D68-08AF-678121C1F684}"/>
          </ac:picMkLst>
        </pc:picChg>
        <pc:picChg chg="add del mod">
          <ac:chgData name="Ayush Patel" userId="dbda0d76dd413c42" providerId="LiveId" clId="{790DF272-03A6-4ADC-86F9-985D27C016CE}" dt="2024-08-09T20:14:52.265" v="8171" actId="478"/>
          <ac:picMkLst>
            <pc:docMk/>
            <pc:sldMk cId="3715007060" sldId="285"/>
            <ac:picMk id="1034" creationId="{03421800-BA6A-0F92-AD87-0CA2A414BEFB}"/>
          </ac:picMkLst>
        </pc:picChg>
      </pc:sldChg>
      <pc:sldChg chg="new del">
        <pc:chgData name="Ayush Patel" userId="dbda0d76dd413c42" providerId="LiveId" clId="{790DF272-03A6-4ADC-86F9-985D27C016CE}" dt="2024-08-08T16:59:19.450" v="2563" actId="680"/>
        <pc:sldMkLst>
          <pc:docMk/>
          <pc:sldMk cId="1492487695" sldId="286"/>
        </pc:sldMkLst>
      </pc:sldChg>
      <pc:sldChg chg="addSp delSp modSp new mod modTransition setBg">
        <pc:chgData name="Ayush Patel" userId="dbda0d76dd413c42" providerId="LiveId" clId="{790DF272-03A6-4ADC-86F9-985D27C016CE}" dt="2024-08-09T17:48:09.200" v="6287"/>
        <pc:sldMkLst>
          <pc:docMk/>
          <pc:sldMk cId="4062745945" sldId="286"/>
        </pc:sldMkLst>
        <pc:spChg chg="add mod">
          <ac:chgData name="Ayush Patel" userId="dbda0d76dd413c42" providerId="LiveId" clId="{790DF272-03A6-4ADC-86F9-985D27C016CE}" dt="2024-08-09T15:09:23.563" v="5663" actId="255"/>
          <ac:spMkLst>
            <pc:docMk/>
            <pc:sldMk cId="4062745945" sldId="286"/>
            <ac:spMk id="2" creationId="{CF591A52-0944-D8A1-BA0B-C80FC194AC55}"/>
          </ac:spMkLst>
        </pc:spChg>
        <pc:spChg chg="add mod">
          <ac:chgData name="Ayush Patel" userId="dbda0d76dd413c42" providerId="LiveId" clId="{790DF272-03A6-4ADC-86F9-985D27C016CE}" dt="2024-08-09T04:53:24.409" v="4891"/>
          <ac:spMkLst>
            <pc:docMk/>
            <pc:sldMk cId="4062745945" sldId="286"/>
            <ac:spMk id="3" creationId="{A0B3E445-BF0F-7765-8A60-0D792F734658}"/>
          </ac:spMkLst>
        </pc:spChg>
        <pc:spChg chg="add mod">
          <ac:chgData name="Ayush Patel" userId="dbda0d76dd413c42" providerId="LiveId" clId="{790DF272-03A6-4ADC-86F9-985D27C016CE}" dt="2024-08-09T15:21:29.724" v="5822" actId="1076"/>
          <ac:spMkLst>
            <pc:docMk/>
            <pc:sldMk cId="4062745945" sldId="286"/>
            <ac:spMk id="4" creationId="{D5D82E34-FF8B-7D93-FD93-2E777B29DF0A}"/>
          </ac:spMkLst>
        </pc:spChg>
        <pc:spChg chg="add mod">
          <ac:chgData name="Ayush Patel" userId="dbda0d76dd413c42" providerId="LiveId" clId="{790DF272-03A6-4ADC-86F9-985D27C016CE}" dt="2024-08-09T02:46:43.228" v="3354" actId="1076"/>
          <ac:spMkLst>
            <pc:docMk/>
            <pc:sldMk cId="4062745945" sldId="286"/>
            <ac:spMk id="5" creationId="{C750519C-8A29-93AC-43D3-F327BCFAFD00}"/>
          </ac:spMkLst>
        </pc:spChg>
        <pc:spChg chg="add del mod">
          <ac:chgData name="Ayush Patel" userId="dbda0d76dd413c42" providerId="LiveId" clId="{790DF272-03A6-4ADC-86F9-985D27C016CE}" dt="2024-08-08T17:10:13.524" v="2739" actId="255"/>
          <ac:spMkLst>
            <pc:docMk/>
            <pc:sldMk cId="4062745945" sldId="286"/>
            <ac:spMk id="6" creationId="{312DC4F1-2E35-07DA-3D33-5B6F0F470E53}"/>
          </ac:spMkLst>
        </pc:spChg>
        <pc:spChg chg="add mod">
          <ac:chgData name="Ayush Patel" userId="dbda0d76dd413c42" providerId="LiveId" clId="{790DF272-03A6-4ADC-86F9-985D27C016CE}" dt="2024-08-08T17:10:54.509" v="2744" actId="1076"/>
          <ac:spMkLst>
            <pc:docMk/>
            <pc:sldMk cId="4062745945" sldId="286"/>
            <ac:spMk id="7" creationId="{F1913628-B730-F208-A62B-C398405257CA}"/>
          </ac:spMkLst>
        </pc:spChg>
        <pc:spChg chg="add mod">
          <ac:chgData name="Ayush Patel" userId="dbda0d76dd413c42" providerId="LiveId" clId="{790DF272-03A6-4ADC-86F9-985D27C016CE}" dt="2024-08-08T17:10:54.509" v="2744" actId="1076"/>
          <ac:spMkLst>
            <pc:docMk/>
            <pc:sldMk cId="4062745945" sldId="286"/>
            <ac:spMk id="8" creationId="{5196D31E-2A01-3A1D-811E-22DDC80FEC3B}"/>
          </ac:spMkLst>
        </pc:spChg>
        <pc:spChg chg="add">
          <ac:chgData name="Ayush Patel" userId="dbda0d76dd413c42" providerId="LiveId" clId="{790DF272-03A6-4ADC-86F9-985D27C016CE}" dt="2024-08-09T15:19:30.548" v="5810"/>
          <ac:spMkLst>
            <pc:docMk/>
            <pc:sldMk cId="4062745945" sldId="286"/>
            <ac:spMk id="8" creationId="{C6E1A9E8-072C-2B36-59A8-A3CCA6438141}"/>
          </ac:spMkLst>
        </pc:spChg>
        <pc:spChg chg="add mod">
          <ac:chgData name="Ayush Patel" userId="dbda0d76dd413c42" providerId="LiveId" clId="{790DF272-03A6-4ADC-86F9-985D27C016CE}" dt="2024-08-08T17:10:54.509" v="2744" actId="1076"/>
          <ac:spMkLst>
            <pc:docMk/>
            <pc:sldMk cId="4062745945" sldId="286"/>
            <ac:spMk id="9" creationId="{454D6C7F-976F-6B0B-9F57-1C4268CC1A59}"/>
          </ac:spMkLst>
        </pc:spChg>
        <pc:spChg chg="add">
          <ac:chgData name="Ayush Patel" userId="dbda0d76dd413c42" providerId="LiveId" clId="{790DF272-03A6-4ADC-86F9-985D27C016CE}" dt="2024-08-08T17:11:04.285" v="2745"/>
          <ac:spMkLst>
            <pc:docMk/>
            <pc:sldMk cId="4062745945" sldId="286"/>
            <ac:spMk id="10" creationId="{EA2C6C25-CF9B-D75C-F4D7-8CFACAB0867F}"/>
          </ac:spMkLst>
        </pc:spChg>
        <pc:spChg chg="add">
          <ac:chgData name="Ayush Patel" userId="dbda0d76dd413c42" providerId="LiveId" clId="{790DF272-03A6-4ADC-86F9-985D27C016CE}" dt="2024-08-08T17:11:04.285" v="2745"/>
          <ac:spMkLst>
            <pc:docMk/>
            <pc:sldMk cId="4062745945" sldId="286"/>
            <ac:spMk id="11" creationId="{5EFAED29-CF0C-CD46-62B9-B94FBFDF0594}"/>
          </ac:spMkLst>
        </pc:spChg>
        <pc:spChg chg="add">
          <ac:chgData name="Ayush Patel" userId="dbda0d76dd413c42" providerId="LiveId" clId="{790DF272-03A6-4ADC-86F9-985D27C016CE}" dt="2024-08-08T17:11:04.285" v="2745"/>
          <ac:spMkLst>
            <pc:docMk/>
            <pc:sldMk cId="4062745945" sldId="286"/>
            <ac:spMk id="12" creationId="{941EC47D-FB64-F96C-9DD9-46E9951387DA}"/>
          </ac:spMkLst>
        </pc:spChg>
        <pc:spChg chg="add mod">
          <ac:chgData name="Ayush Patel" userId="dbda0d76dd413c42" providerId="LiveId" clId="{790DF272-03A6-4ADC-86F9-985D27C016CE}" dt="2024-08-09T15:04:03.566" v="5641" actId="1076"/>
          <ac:spMkLst>
            <pc:docMk/>
            <pc:sldMk cId="4062745945" sldId="286"/>
            <ac:spMk id="13" creationId="{79680142-0FF2-0EB5-099C-DE76315C13BA}"/>
          </ac:spMkLst>
        </pc:spChg>
        <pc:spChg chg="add mod">
          <ac:chgData name="Ayush Patel" userId="dbda0d76dd413c42" providerId="LiveId" clId="{790DF272-03A6-4ADC-86F9-985D27C016CE}" dt="2024-08-08T17:13:23.715" v="2762" actId="14100"/>
          <ac:spMkLst>
            <pc:docMk/>
            <pc:sldMk cId="4062745945" sldId="286"/>
            <ac:spMk id="14" creationId="{D60674D8-0994-8053-0FEC-B5E40799FC42}"/>
          </ac:spMkLst>
        </pc:spChg>
        <pc:spChg chg="add mod">
          <ac:chgData name="Ayush Patel" userId="dbda0d76dd413c42" providerId="LiveId" clId="{790DF272-03A6-4ADC-86F9-985D27C016CE}" dt="2024-08-08T17:13:23.715" v="2762" actId="14100"/>
          <ac:spMkLst>
            <pc:docMk/>
            <pc:sldMk cId="4062745945" sldId="286"/>
            <ac:spMk id="15" creationId="{B8260E25-1AA5-7A07-F4A0-A1178C3CB64E}"/>
          </ac:spMkLst>
        </pc:spChg>
        <pc:spChg chg="add mod">
          <ac:chgData name="Ayush Patel" userId="dbda0d76dd413c42" providerId="LiveId" clId="{790DF272-03A6-4ADC-86F9-985D27C016CE}" dt="2024-08-08T17:13:23.715" v="2762" actId="14100"/>
          <ac:spMkLst>
            <pc:docMk/>
            <pc:sldMk cId="4062745945" sldId="286"/>
            <ac:spMk id="16" creationId="{21AFFEF5-A1EA-715E-E0F2-4E015AABCA5E}"/>
          </ac:spMkLst>
        </pc:spChg>
        <pc:spChg chg="add">
          <ac:chgData name="Ayush Patel" userId="dbda0d76dd413c42" providerId="LiveId" clId="{790DF272-03A6-4ADC-86F9-985D27C016CE}" dt="2024-08-08T17:13:19.227" v="2761"/>
          <ac:spMkLst>
            <pc:docMk/>
            <pc:sldMk cId="4062745945" sldId="286"/>
            <ac:spMk id="17" creationId="{6AC7436D-833B-CD4D-52B6-A658307D4B9B}"/>
          </ac:spMkLst>
        </pc:spChg>
        <pc:spChg chg="add">
          <ac:chgData name="Ayush Patel" userId="dbda0d76dd413c42" providerId="LiveId" clId="{790DF272-03A6-4ADC-86F9-985D27C016CE}" dt="2024-08-08T17:13:19.227" v="2761"/>
          <ac:spMkLst>
            <pc:docMk/>
            <pc:sldMk cId="4062745945" sldId="286"/>
            <ac:spMk id="18" creationId="{0318A140-991D-2310-6ABD-28873D5C0A41}"/>
          </ac:spMkLst>
        </pc:spChg>
        <pc:spChg chg="add">
          <ac:chgData name="Ayush Patel" userId="dbda0d76dd413c42" providerId="LiveId" clId="{790DF272-03A6-4ADC-86F9-985D27C016CE}" dt="2024-08-08T17:13:19.227" v="2761"/>
          <ac:spMkLst>
            <pc:docMk/>
            <pc:sldMk cId="4062745945" sldId="286"/>
            <ac:spMk id="19" creationId="{E50FE714-1D4F-065D-DD58-568D0C8EEC1A}"/>
          </ac:spMkLst>
        </pc:spChg>
        <pc:spChg chg="add">
          <ac:chgData name="Ayush Patel" userId="dbda0d76dd413c42" providerId="LiveId" clId="{790DF272-03A6-4ADC-86F9-985D27C016CE}" dt="2024-08-08T17:13:32.800" v="2763"/>
          <ac:spMkLst>
            <pc:docMk/>
            <pc:sldMk cId="4062745945" sldId="286"/>
            <ac:spMk id="20" creationId="{601A6209-B8AE-FA42-DE62-40DF812C630B}"/>
          </ac:spMkLst>
        </pc:spChg>
        <pc:spChg chg="add">
          <ac:chgData name="Ayush Patel" userId="dbda0d76dd413c42" providerId="LiveId" clId="{790DF272-03A6-4ADC-86F9-985D27C016CE}" dt="2024-08-08T17:13:32.800" v="2763"/>
          <ac:spMkLst>
            <pc:docMk/>
            <pc:sldMk cId="4062745945" sldId="286"/>
            <ac:spMk id="21" creationId="{8DAE2ECF-50B9-5418-FF1E-99E5D0016CAC}"/>
          </ac:spMkLst>
        </pc:spChg>
        <pc:spChg chg="add">
          <ac:chgData name="Ayush Patel" userId="dbda0d76dd413c42" providerId="LiveId" clId="{790DF272-03A6-4ADC-86F9-985D27C016CE}" dt="2024-08-08T17:13:32.800" v="2763"/>
          <ac:spMkLst>
            <pc:docMk/>
            <pc:sldMk cId="4062745945" sldId="286"/>
            <ac:spMk id="22" creationId="{EACCC3BB-3453-0B5A-68DF-71CAC6C781F9}"/>
          </ac:spMkLst>
        </pc:spChg>
        <pc:picChg chg="add del mod">
          <ac:chgData name="Ayush Patel" userId="dbda0d76dd413c42" providerId="LiveId" clId="{790DF272-03A6-4ADC-86F9-985D27C016CE}" dt="2024-08-09T15:20:33.521" v="5819" actId="21"/>
          <ac:picMkLst>
            <pc:docMk/>
            <pc:sldMk cId="4062745945" sldId="286"/>
            <ac:picMk id="7" creationId="{2C9B237B-8571-3EA2-D37F-3CEFA898B5F9}"/>
          </ac:picMkLst>
        </pc:picChg>
        <pc:picChg chg="add mod">
          <ac:chgData name="Ayush Patel" userId="dbda0d76dd413c42" providerId="LiveId" clId="{790DF272-03A6-4ADC-86F9-985D27C016CE}" dt="2024-08-09T15:20:18.210" v="5817" actId="1076"/>
          <ac:picMkLst>
            <pc:docMk/>
            <pc:sldMk cId="4062745945" sldId="286"/>
            <ac:picMk id="10" creationId="{68D8EC68-7C5C-41DC-28F2-D87340C4E2A5}"/>
          </ac:picMkLst>
        </pc:picChg>
        <pc:picChg chg="add mod ord">
          <ac:chgData name="Ayush Patel" userId="dbda0d76dd413c42" providerId="LiveId" clId="{790DF272-03A6-4ADC-86F9-985D27C016CE}" dt="2024-08-09T15:22:27.007" v="5834" actId="1076"/>
          <ac:picMkLst>
            <pc:docMk/>
            <pc:sldMk cId="4062745945" sldId="286"/>
            <ac:picMk id="12" creationId="{67827E6F-CD7E-2FA0-9402-E636CBAA6260}"/>
          </ac:picMkLst>
        </pc:picChg>
      </pc:sldChg>
      <pc:sldChg chg="addSp delSp modSp new mod modTransition modAnim">
        <pc:chgData name="Ayush Patel" userId="dbda0d76dd413c42" providerId="LiveId" clId="{790DF272-03A6-4ADC-86F9-985D27C016CE}" dt="2024-08-09T17:48:09.200" v="6287"/>
        <pc:sldMkLst>
          <pc:docMk/>
          <pc:sldMk cId="3929823853" sldId="287"/>
        </pc:sldMkLst>
        <pc:spChg chg="add mod">
          <ac:chgData name="Ayush Patel" userId="dbda0d76dd413c42" providerId="LiveId" clId="{790DF272-03A6-4ADC-86F9-985D27C016CE}" dt="2024-08-09T16:12:54.189" v="5970" actId="1076"/>
          <ac:spMkLst>
            <pc:docMk/>
            <pc:sldMk cId="3929823853" sldId="287"/>
            <ac:spMk id="2" creationId="{4BA8C788-DC4E-9D83-2FB1-CD9333310E3C}"/>
          </ac:spMkLst>
        </pc:spChg>
        <pc:spChg chg="add del mod">
          <ac:chgData name="Ayush Patel" userId="dbda0d76dd413c42" providerId="LiveId" clId="{790DF272-03A6-4ADC-86F9-985D27C016CE}" dt="2024-08-09T03:15:58.271" v="3654" actId="478"/>
          <ac:spMkLst>
            <pc:docMk/>
            <pc:sldMk cId="3929823853" sldId="287"/>
            <ac:spMk id="4" creationId="{35B7D14E-0730-8E47-2617-6923C3C13B16}"/>
          </ac:spMkLst>
        </pc:spChg>
        <pc:spChg chg="add mod">
          <ac:chgData name="Ayush Patel" userId="dbda0d76dd413c42" providerId="LiveId" clId="{790DF272-03A6-4ADC-86F9-985D27C016CE}" dt="2024-08-09T16:53:09.385" v="6088" actId="1076"/>
          <ac:spMkLst>
            <pc:docMk/>
            <pc:sldMk cId="3929823853" sldId="287"/>
            <ac:spMk id="5" creationId="{65769B29-3A3E-E39B-D7E7-D252F51AE216}"/>
          </ac:spMkLst>
        </pc:spChg>
        <pc:spChg chg="mod">
          <ac:chgData name="Ayush Patel" userId="dbda0d76dd413c42" providerId="LiveId" clId="{790DF272-03A6-4ADC-86F9-985D27C016CE}" dt="2024-08-09T09:38:36.351" v="4975"/>
          <ac:spMkLst>
            <pc:docMk/>
            <pc:sldMk cId="3929823853" sldId="287"/>
            <ac:spMk id="6" creationId="{C3195B69-5EE5-C501-70B3-2A9C5D8D0D8D}"/>
          </ac:spMkLst>
        </pc:spChg>
        <pc:spChg chg="mod">
          <ac:chgData name="Ayush Patel" userId="dbda0d76dd413c42" providerId="LiveId" clId="{790DF272-03A6-4ADC-86F9-985D27C016CE}" dt="2024-08-09T09:38:36.351" v="4975"/>
          <ac:spMkLst>
            <pc:docMk/>
            <pc:sldMk cId="3929823853" sldId="287"/>
            <ac:spMk id="8" creationId="{F3E42FD1-CA48-FFFF-59EA-30E49141D14F}"/>
          </ac:spMkLst>
        </pc:spChg>
        <pc:spChg chg="add del">
          <ac:chgData name="Ayush Patel" userId="dbda0d76dd413c42" providerId="LiveId" clId="{790DF272-03A6-4ADC-86F9-985D27C016CE}" dt="2024-08-09T02:50:16.096" v="3367" actId="11529"/>
          <ac:spMkLst>
            <pc:docMk/>
            <pc:sldMk cId="3929823853" sldId="287"/>
            <ac:spMk id="9" creationId="{FE157FCC-2909-C555-3053-ABBADB6E38A8}"/>
          </ac:spMkLst>
        </pc:spChg>
        <pc:spChg chg="mod">
          <ac:chgData name="Ayush Patel" userId="dbda0d76dd413c42" providerId="LiveId" clId="{790DF272-03A6-4ADC-86F9-985D27C016CE}" dt="2024-08-09T09:38:36.351" v="4975"/>
          <ac:spMkLst>
            <pc:docMk/>
            <pc:sldMk cId="3929823853" sldId="287"/>
            <ac:spMk id="10" creationId="{97DCDB8D-2A10-6DB5-2E0B-162EB6C9B9F9}"/>
          </ac:spMkLst>
        </pc:spChg>
        <pc:spChg chg="add mod">
          <ac:chgData name="Ayush Patel" userId="dbda0d76dd413c42" providerId="LiveId" clId="{790DF272-03A6-4ADC-86F9-985D27C016CE}" dt="2024-08-09T02:50:15.373" v="3366" actId="571"/>
          <ac:spMkLst>
            <pc:docMk/>
            <pc:sldMk cId="3929823853" sldId="287"/>
            <ac:spMk id="10" creationId="{B4E61AF4-9344-AC98-E6A3-6A346893B3CC}"/>
          </ac:spMkLst>
        </pc:spChg>
        <pc:spChg chg="add mod">
          <ac:chgData name="Ayush Patel" userId="dbda0d76dd413c42" providerId="LiveId" clId="{790DF272-03A6-4ADC-86F9-985D27C016CE}" dt="2024-08-09T02:50:15.238" v="3365" actId="571"/>
          <ac:spMkLst>
            <pc:docMk/>
            <pc:sldMk cId="3929823853" sldId="287"/>
            <ac:spMk id="11" creationId="{41B9AE39-FEFC-6201-811B-E8E197FF4880}"/>
          </ac:spMkLst>
        </pc:spChg>
        <pc:spChg chg="add mod">
          <ac:chgData name="Ayush Patel" userId="dbda0d76dd413c42" providerId="LiveId" clId="{790DF272-03A6-4ADC-86F9-985D27C016CE}" dt="2024-08-09T02:50:15.104" v="3364" actId="571"/>
          <ac:spMkLst>
            <pc:docMk/>
            <pc:sldMk cId="3929823853" sldId="287"/>
            <ac:spMk id="12" creationId="{597477E6-5246-111A-DA0F-6C321A384D18}"/>
          </ac:spMkLst>
        </pc:spChg>
        <pc:spChg chg="mod">
          <ac:chgData name="Ayush Patel" userId="dbda0d76dd413c42" providerId="LiveId" clId="{790DF272-03A6-4ADC-86F9-985D27C016CE}" dt="2024-08-09T09:38:36.351" v="4975"/>
          <ac:spMkLst>
            <pc:docMk/>
            <pc:sldMk cId="3929823853" sldId="287"/>
            <ac:spMk id="12" creationId="{FE638775-7CD6-A190-04CA-7C825F958AA2}"/>
          </ac:spMkLst>
        </pc:spChg>
        <pc:spChg chg="add mod topLvl">
          <ac:chgData name="Ayush Patel" userId="dbda0d76dd413c42" providerId="LiveId" clId="{790DF272-03A6-4ADC-86F9-985D27C016CE}" dt="2024-08-09T17:43:18.926" v="6252" actId="1076"/>
          <ac:spMkLst>
            <pc:docMk/>
            <pc:sldMk cId="3929823853" sldId="287"/>
            <ac:spMk id="13" creationId="{E8EEE9C5-2CDE-DA8A-8BF7-858A0BD2479A}"/>
          </ac:spMkLst>
        </pc:spChg>
        <pc:spChg chg="add del mod">
          <ac:chgData name="Ayush Patel" userId="dbda0d76dd413c42" providerId="LiveId" clId="{790DF272-03A6-4ADC-86F9-985D27C016CE}" dt="2024-08-09T02:56:38.113" v="3511" actId="478"/>
          <ac:spMkLst>
            <pc:docMk/>
            <pc:sldMk cId="3929823853" sldId="287"/>
            <ac:spMk id="14" creationId="{DB6C1315-2E6F-2E95-ACB9-B7E52B1A0002}"/>
          </ac:spMkLst>
        </pc:spChg>
        <pc:spChg chg="add del mod">
          <ac:chgData name="Ayush Patel" userId="dbda0d76dd413c42" providerId="LiveId" clId="{790DF272-03A6-4ADC-86F9-985D27C016CE}" dt="2024-08-09T02:56:35.398" v="3507" actId="478"/>
          <ac:spMkLst>
            <pc:docMk/>
            <pc:sldMk cId="3929823853" sldId="287"/>
            <ac:spMk id="15" creationId="{3454FD46-1CFF-2B28-194F-6679E63D7C59}"/>
          </ac:spMkLst>
        </pc:spChg>
        <pc:spChg chg="mod">
          <ac:chgData name="Ayush Patel" userId="dbda0d76dd413c42" providerId="LiveId" clId="{790DF272-03A6-4ADC-86F9-985D27C016CE}" dt="2024-08-09T09:38:36.351" v="4975"/>
          <ac:spMkLst>
            <pc:docMk/>
            <pc:sldMk cId="3929823853" sldId="287"/>
            <ac:spMk id="16" creationId="{5D4CA4DB-5ADE-02DA-C963-66D32D718B20}"/>
          </ac:spMkLst>
        </pc:spChg>
        <pc:spChg chg="add del mod">
          <ac:chgData name="Ayush Patel" userId="dbda0d76dd413c42" providerId="LiveId" clId="{790DF272-03A6-4ADC-86F9-985D27C016CE}" dt="2024-08-09T02:56:34.885" v="3506" actId="478"/>
          <ac:spMkLst>
            <pc:docMk/>
            <pc:sldMk cId="3929823853" sldId="287"/>
            <ac:spMk id="16" creationId="{72590C48-CD52-EE89-6609-FF825971E6F4}"/>
          </ac:spMkLst>
        </pc:spChg>
        <pc:spChg chg="add del mod">
          <ac:chgData name="Ayush Patel" userId="dbda0d76dd413c42" providerId="LiveId" clId="{790DF272-03A6-4ADC-86F9-985D27C016CE}" dt="2024-08-09T02:56:36.473" v="3510" actId="478"/>
          <ac:spMkLst>
            <pc:docMk/>
            <pc:sldMk cId="3929823853" sldId="287"/>
            <ac:spMk id="17" creationId="{793A4A55-B723-63C5-CA47-6C7C88AE1371}"/>
          </ac:spMkLst>
        </pc:spChg>
        <pc:spChg chg="mod">
          <ac:chgData name="Ayush Patel" userId="dbda0d76dd413c42" providerId="LiveId" clId="{790DF272-03A6-4ADC-86F9-985D27C016CE}" dt="2024-08-09T09:38:36.351" v="4975"/>
          <ac:spMkLst>
            <pc:docMk/>
            <pc:sldMk cId="3929823853" sldId="287"/>
            <ac:spMk id="17" creationId="{AB0EE474-1004-6B11-4F7B-7732C7357800}"/>
          </ac:spMkLst>
        </pc:spChg>
        <pc:spChg chg="add mod">
          <ac:chgData name="Ayush Patel" userId="dbda0d76dd413c42" providerId="LiveId" clId="{790DF272-03A6-4ADC-86F9-985D27C016CE}" dt="2024-08-09T02:53:20.426" v="3382" actId="571"/>
          <ac:spMkLst>
            <pc:docMk/>
            <pc:sldMk cId="3929823853" sldId="287"/>
            <ac:spMk id="18" creationId="{83A110E3-5E7D-0F6E-1E55-5FEE93B68777}"/>
          </ac:spMkLst>
        </pc:spChg>
        <pc:spChg chg="mod">
          <ac:chgData name="Ayush Patel" userId="dbda0d76dd413c42" providerId="LiveId" clId="{790DF272-03A6-4ADC-86F9-985D27C016CE}" dt="2024-08-09T09:38:36.351" v="4975"/>
          <ac:spMkLst>
            <pc:docMk/>
            <pc:sldMk cId="3929823853" sldId="287"/>
            <ac:spMk id="18" creationId="{9DA8DC8E-33B7-1E08-4CA5-3E490BFF3220}"/>
          </ac:spMkLst>
        </pc:spChg>
        <pc:spChg chg="add mod ord topLvl">
          <ac:chgData name="Ayush Patel" userId="dbda0d76dd413c42" providerId="LiveId" clId="{790DF272-03A6-4ADC-86F9-985D27C016CE}" dt="2024-08-09T17:01:45.899" v="6171" actId="165"/>
          <ac:spMkLst>
            <pc:docMk/>
            <pc:sldMk cId="3929823853" sldId="287"/>
            <ac:spMk id="19" creationId="{B8C73883-720B-A7F5-ED6A-7B25B1606C01}"/>
          </ac:spMkLst>
        </pc:spChg>
        <pc:spChg chg="mod">
          <ac:chgData name="Ayush Patel" userId="dbda0d76dd413c42" providerId="LiveId" clId="{790DF272-03A6-4ADC-86F9-985D27C016CE}" dt="2024-08-09T09:38:36.351" v="4975"/>
          <ac:spMkLst>
            <pc:docMk/>
            <pc:sldMk cId="3929823853" sldId="287"/>
            <ac:spMk id="20" creationId="{A94A835D-732F-A6FF-F8F8-7A3BF595DA10}"/>
          </ac:spMkLst>
        </pc:spChg>
        <pc:spChg chg="add del mod">
          <ac:chgData name="Ayush Patel" userId="dbda0d76dd413c42" providerId="LiveId" clId="{790DF272-03A6-4ADC-86F9-985D27C016CE}" dt="2024-08-09T03:01:42.219" v="3537" actId="478"/>
          <ac:spMkLst>
            <pc:docMk/>
            <pc:sldMk cId="3929823853" sldId="287"/>
            <ac:spMk id="20" creationId="{B625DEFA-3065-618F-50E3-2B1140C8D0E8}"/>
          </ac:spMkLst>
        </pc:spChg>
        <pc:spChg chg="add del mod">
          <ac:chgData name="Ayush Patel" userId="dbda0d76dd413c42" providerId="LiveId" clId="{790DF272-03A6-4ADC-86F9-985D27C016CE}" dt="2024-08-09T02:56:36.017" v="3508" actId="478"/>
          <ac:spMkLst>
            <pc:docMk/>
            <pc:sldMk cId="3929823853" sldId="287"/>
            <ac:spMk id="21" creationId="{083E703C-362F-5756-AFC2-45A7F7D6A86A}"/>
          </ac:spMkLst>
        </pc:spChg>
        <pc:spChg chg="add del">
          <ac:chgData name="Ayush Patel" userId="dbda0d76dd413c42" providerId="LiveId" clId="{790DF272-03A6-4ADC-86F9-985D27C016CE}" dt="2024-08-09T02:56:57.451" v="3513" actId="11529"/>
          <ac:spMkLst>
            <pc:docMk/>
            <pc:sldMk cId="3929823853" sldId="287"/>
            <ac:spMk id="22" creationId="{5B0A3117-E2D8-E3C6-4D84-CC1E9993CB62}"/>
          </ac:spMkLst>
        </pc:spChg>
        <pc:spChg chg="add mod topLvl">
          <ac:chgData name="Ayush Patel" userId="dbda0d76dd413c42" providerId="LiveId" clId="{790DF272-03A6-4ADC-86F9-985D27C016CE}" dt="2024-08-09T17:01:45.899" v="6171" actId="165"/>
          <ac:spMkLst>
            <pc:docMk/>
            <pc:sldMk cId="3929823853" sldId="287"/>
            <ac:spMk id="23" creationId="{2FAA1542-9773-0FAC-B0B3-C9A50A41E4B5}"/>
          </ac:spMkLst>
        </pc:spChg>
        <pc:spChg chg="add mod ord topLvl">
          <ac:chgData name="Ayush Patel" userId="dbda0d76dd413c42" providerId="LiveId" clId="{790DF272-03A6-4ADC-86F9-985D27C016CE}" dt="2024-08-09T17:01:45.899" v="6171" actId="165"/>
          <ac:spMkLst>
            <pc:docMk/>
            <pc:sldMk cId="3929823853" sldId="287"/>
            <ac:spMk id="24" creationId="{0F8309AA-A45A-2C28-0483-593F420E62DA}"/>
          </ac:spMkLst>
        </pc:spChg>
        <pc:spChg chg="mod">
          <ac:chgData name="Ayush Patel" userId="dbda0d76dd413c42" providerId="LiveId" clId="{790DF272-03A6-4ADC-86F9-985D27C016CE}" dt="2024-08-09T09:38:36.351" v="4975"/>
          <ac:spMkLst>
            <pc:docMk/>
            <pc:sldMk cId="3929823853" sldId="287"/>
            <ac:spMk id="25" creationId="{7BAE5277-4413-A04A-D07C-088FB6F0A05F}"/>
          </ac:spMkLst>
        </pc:spChg>
        <pc:spChg chg="add mod">
          <ac:chgData name="Ayush Patel" userId="dbda0d76dd413c42" providerId="LiveId" clId="{790DF272-03A6-4ADC-86F9-985D27C016CE}" dt="2024-08-09T03:07:09.599" v="3585" actId="571"/>
          <ac:spMkLst>
            <pc:docMk/>
            <pc:sldMk cId="3929823853" sldId="287"/>
            <ac:spMk id="27" creationId="{6343D5F3-610F-745D-561E-D871FFC2C2E1}"/>
          </ac:spMkLst>
        </pc:spChg>
        <pc:spChg chg="mod">
          <ac:chgData name="Ayush Patel" userId="dbda0d76dd413c42" providerId="LiveId" clId="{790DF272-03A6-4ADC-86F9-985D27C016CE}" dt="2024-08-09T09:38:36.351" v="4975"/>
          <ac:spMkLst>
            <pc:docMk/>
            <pc:sldMk cId="3929823853" sldId="287"/>
            <ac:spMk id="27" creationId="{819E6327-C629-8641-042E-91AF98BECF9D}"/>
          </ac:spMkLst>
        </pc:spChg>
        <pc:spChg chg="mod">
          <ac:chgData name="Ayush Patel" userId="dbda0d76dd413c42" providerId="LiveId" clId="{790DF272-03A6-4ADC-86F9-985D27C016CE}" dt="2024-08-09T09:38:36.351" v="4975"/>
          <ac:spMkLst>
            <pc:docMk/>
            <pc:sldMk cId="3929823853" sldId="287"/>
            <ac:spMk id="28" creationId="{652BCA11-130D-417B-61DE-C74CC31426B7}"/>
          </ac:spMkLst>
        </pc:spChg>
        <pc:spChg chg="add mod">
          <ac:chgData name="Ayush Patel" userId="dbda0d76dd413c42" providerId="LiveId" clId="{790DF272-03A6-4ADC-86F9-985D27C016CE}" dt="2024-08-09T03:07:09.599" v="3585" actId="571"/>
          <ac:spMkLst>
            <pc:docMk/>
            <pc:sldMk cId="3929823853" sldId="287"/>
            <ac:spMk id="28" creationId="{785DF66C-29A8-8BDB-4E4C-78C3C4271A73}"/>
          </ac:spMkLst>
        </pc:spChg>
        <pc:spChg chg="add mod">
          <ac:chgData name="Ayush Patel" userId="dbda0d76dd413c42" providerId="LiveId" clId="{790DF272-03A6-4ADC-86F9-985D27C016CE}" dt="2024-08-09T03:07:09.599" v="3585" actId="571"/>
          <ac:spMkLst>
            <pc:docMk/>
            <pc:sldMk cId="3929823853" sldId="287"/>
            <ac:spMk id="29" creationId="{B210C015-A5A2-795B-8B07-F6E4CA792434}"/>
          </ac:spMkLst>
        </pc:spChg>
        <pc:spChg chg="mod">
          <ac:chgData name="Ayush Patel" userId="dbda0d76dd413c42" providerId="LiveId" clId="{790DF272-03A6-4ADC-86F9-985D27C016CE}" dt="2024-08-09T09:38:36.351" v="4975"/>
          <ac:spMkLst>
            <pc:docMk/>
            <pc:sldMk cId="3929823853" sldId="287"/>
            <ac:spMk id="29" creationId="{BF1E11A3-D23E-3993-0297-DF04E1108E15}"/>
          </ac:spMkLst>
        </pc:spChg>
        <pc:spChg chg="add mod">
          <ac:chgData name="Ayush Patel" userId="dbda0d76dd413c42" providerId="LiveId" clId="{790DF272-03A6-4ADC-86F9-985D27C016CE}" dt="2024-08-09T03:07:09.599" v="3585" actId="571"/>
          <ac:spMkLst>
            <pc:docMk/>
            <pc:sldMk cId="3929823853" sldId="287"/>
            <ac:spMk id="30" creationId="{6A2C4E93-57A8-2AC5-7084-20CAFE4AACE6}"/>
          </ac:spMkLst>
        </pc:spChg>
        <pc:spChg chg="add mod">
          <ac:chgData name="Ayush Patel" userId="dbda0d76dd413c42" providerId="LiveId" clId="{790DF272-03A6-4ADC-86F9-985D27C016CE}" dt="2024-08-09T03:07:09.195" v="3584" actId="571"/>
          <ac:spMkLst>
            <pc:docMk/>
            <pc:sldMk cId="3929823853" sldId="287"/>
            <ac:spMk id="32" creationId="{C2CF3FF2-2689-AAD8-96B5-371C0F76A0B5}"/>
          </ac:spMkLst>
        </pc:spChg>
        <pc:spChg chg="mod">
          <ac:chgData name="Ayush Patel" userId="dbda0d76dd413c42" providerId="LiveId" clId="{790DF272-03A6-4ADC-86F9-985D27C016CE}" dt="2024-08-09T09:38:36.351" v="4975"/>
          <ac:spMkLst>
            <pc:docMk/>
            <pc:sldMk cId="3929823853" sldId="287"/>
            <ac:spMk id="32" creationId="{EEB02CAD-D44F-7FEB-BAA8-146D60C92F66}"/>
          </ac:spMkLst>
        </pc:spChg>
        <pc:spChg chg="add mod">
          <ac:chgData name="Ayush Patel" userId="dbda0d76dd413c42" providerId="LiveId" clId="{790DF272-03A6-4ADC-86F9-985D27C016CE}" dt="2024-08-09T03:07:09.195" v="3584" actId="571"/>
          <ac:spMkLst>
            <pc:docMk/>
            <pc:sldMk cId="3929823853" sldId="287"/>
            <ac:spMk id="33" creationId="{05B4EB5F-67AD-0FA4-4F8F-1F9CAC653BDE}"/>
          </ac:spMkLst>
        </pc:spChg>
        <pc:spChg chg="mod">
          <ac:chgData name="Ayush Patel" userId="dbda0d76dd413c42" providerId="LiveId" clId="{790DF272-03A6-4ADC-86F9-985D27C016CE}" dt="2024-08-09T09:38:36.351" v="4975"/>
          <ac:spMkLst>
            <pc:docMk/>
            <pc:sldMk cId="3929823853" sldId="287"/>
            <ac:spMk id="33" creationId="{A6A3E4EE-CE1E-0230-AE26-76D448485913}"/>
          </ac:spMkLst>
        </pc:spChg>
        <pc:spChg chg="add mod">
          <ac:chgData name="Ayush Patel" userId="dbda0d76dd413c42" providerId="LiveId" clId="{790DF272-03A6-4ADC-86F9-985D27C016CE}" dt="2024-08-09T03:07:09.195" v="3584" actId="571"/>
          <ac:spMkLst>
            <pc:docMk/>
            <pc:sldMk cId="3929823853" sldId="287"/>
            <ac:spMk id="34" creationId="{6D2EC7C2-170C-4764-9904-9F3C8EF7026C}"/>
          </ac:spMkLst>
        </pc:spChg>
        <pc:spChg chg="mod">
          <ac:chgData name="Ayush Patel" userId="dbda0d76dd413c42" providerId="LiveId" clId="{790DF272-03A6-4ADC-86F9-985D27C016CE}" dt="2024-08-09T09:38:36.351" v="4975"/>
          <ac:spMkLst>
            <pc:docMk/>
            <pc:sldMk cId="3929823853" sldId="287"/>
            <ac:spMk id="34" creationId="{DBDEA4A6-4518-6E00-9D79-ECD530974159}"/>
          </ac:spMkLst>
        </pc:spChg>
        <pc:spChg chg="mod">
          <ac:chgData name="Ayush Patel" userId="dbda0d76dd413c42" providerId="LiveId" clId="{790DF272-03A6-4ADC-86F9-985D27C016CE}" dt="2024-08-09T09:38:36.351" v="4975"/>
          <ac:spMkLst>
            <pc:docMk/>
            <pc:sldMk cId="3929823853" sldId="287"/>
            <ac:spMk id="35" creationId="{29BD6A90-BAF5-FEAF-C3DB-65C2BB7B0378}"/>
          </ac:spMkLst>
        </pc:spChg>
        <pc:spChg chg="add mod">
          <ac:chgData name="Ayush Patel" userId="dbda0d76dd413c42" providerId="LiveId" clId="{790DF272-03A6-4ADC-86F9-985D27C016CE}" dt="2024-08-09T03:07:09.195" v="3584" actId="571"/>
          <ac:spMkLst>
            <pc:docMk/>
            <pc:sldMk cId="3929823853" sldId="287"/>
            <ac:spMk id="35" creationId="{4F937FB3-0519-1188-30F7-3A4B704AE5C1}"/>
          </ac:spMkLst>
        </pc:spChg>
        <pc:spChg chg="add mod">
          <ac:chgData name="Ayush Patel" userId="dbda0d76dd413c42" providerId="LiveId" clId="{790DF272-03A6-4ADC-86F9-985D27C016CE}" dt="2024-08-09T03:07:08.780" v="3583" actId="571"/>
          <ac:spMkLst>
            <pc:docMk/>
            <pc:sldMk cId="3929823853" sldId="287"/>
            <ac:spMk id="37" creationId="{DE2E3D21-3430-6240-DC37-7061F7C7F880}"/>
          </ac:spMkLst>
        </pc:spChg>
        <pc:spChg chg="mod">
          <ac:chgData name="Ayush Patel" userId="dbda0d76dd413c42" providerId="LiveId" clId="{790DF272-03A6-4ADC-86F9-985D27C016CE}" dt="2024-08-09T09:38:36.351" v="4975"/>
          <ac:spMkLst>
            <pc:docMk/>
            <pc:sldMk cId="3929823853" sldId="287"/>
            <ac:spMk id="38" creationId="{50ECEF5E-FBA1-7E11-7B06-7670E86E8BBB}"/>
          </ac:spMkLst>
        </pc:spChg>
        <pc:spChg chg="add mod">
          <ac:chgData name="Ayush Patel" userId="dbda0d76dd413c42" providerId="LiveId" clId="{790DF272-03A6-4ADC-86F9-985D27C016CE}" dt="2024-08-09T03:07:08.780" v="3583" actId="571"/>
          <ac:spMkLst>
            <pc:docMk/>
            <pc:sldMk cId="3929823853" sldId="287"/>
            <ac:spMk id="38" creationId="{5F2F8406-9758-DC36-9C89-993C33910AE2}"/>
          </ac:spMkLst>
        </pc:spChg>
        <pc:spChg chg="mod">
          <ac:chgData name="Ayush Patel" userId="dbda0d76dd413c42" providerId="LiveId" clId="{790DF272-03A6-4ADC-86F9-985D27C016CE}" dt="2024-08-09T09:38:36.351" v="4975"/>
          <ac:spMkLst>
            <pc:docMk/>
            <pc:sldMk cId="3929823853" sldId="287"/>
            <ac:spMk id="39" creationId="{F976B63F-EC9F-FAB8-85C8-10A699ECDF74}"/>
          </ac:spMkLst>
        </pc:spChg>
        <pc:spChg chg="add mod">
          <ac:chgData name="Ayush Patel" userId="dbda0d76dd413c42" providerId="LiveId" clId="{790DF272-03A6-4ADC-86F9-985D27C016CE}" dt="2024-08-09T03:07:08.780" v="3583" actId="571"/>
          <ac:spMkLst>
            <pc:docMk/>
            <pc:sldMk cId="3929823853" sldId="287"/>
            <ac:spMk id="39" creationId="{FB5DD286-5248-E7B6-590B-B948B823A6D3}"/>
          </ac:spMkLst>
        </pc:spChg>
        <pc:spChg chg="add mod">
          <ac:chgData name="Ayush Patel" userId="dbda0d76dd413c42" providerId="LiveId" clId="{790DF272-03A6-4ADC-86F9-985D27C016CE}" dt="2024-08-09T03:07:08.780" v="3583" actId="571"/>
          <ac:spMkLst>
            <pc:docMk/>
            <pc:sldMk cId="3929823853" sldId="287"/>
            <ac:spMk id="40" creationId="{CD7E8206-E428-BC4E-72F8-686060A1F003}"/>
          </ac:spMkLst>
        </pc:spChg>
        <pc:spChg chg="mod">
          <ac:chgData name="Ayush Patel" userId="dbda0d76dd413c42" providerId="LiveId" clId="{790DF272-03A6-4ADC-86F9-985D27C016CE}" dt="2024-08-09T09:38:36.351" v="4975"/>
          <ac:spMkLst>
            <pc:docMk/>
            <pc:sldMk cId="3929823853" sldId="287"/>
            <ac:spMk id="40" creationId="{EFD5DC3F-14AA-B16A-8B3F-5373F7452462}"/>
          </ac:spMkLst>
        </pc:spChg>
        <pc:spChg chg="mod">
          <ac:chgData name="Ayush Patel" userId="dbda0d76dd413c42" providerId="LiveId" clId="{790DF272-03A6-4ADC-86F9-985D27C016CE}" dt="2024-08-09T09:38:36.351" v="4975"/>
          <ac:spMkLst>
            <pc:docMk/>
            <pc:sldMk cId="3929823853" sldId="287"/>
            <ac:spMk id="41" creationId="{6284E056-C5D8-61A6-E25F-EAF741B38338}"/>
          </ac:spMkLst>
        </pc:spChg>
        <pc:spChg chg="add mod">
          <ac:chgData name="Ayush Patel" userId="dbda0d76dd413c42" providerId="LiveId" clId="{790DF272-03A6-4ADC-86F9-985D27C016CE}" dt="2024-08-09T03:08:24.112" v="3600" actId="571"/>
          <ac:spMkLst>
            <pc:docMk/>
            <pc:sldMk cId="3929823853" sldId="287"/>
            <ac:spMk id="42" creationId="{04B29667-77B0-E05D-497B-ECB956261762}"/>
          </ac:spMkLst>
        </pc:spChg>
        <pc:spChg chg="mod">
          <ac:chgData name="Ayush Patel" userId="dbda0d76dd413c42" providerId="LiveId" clId="{790DF272-03A6-4ADC-86F9-985D27C016CE}" dt="2024-08-09T16:47:16.371" v="6049" actId="571"/>
          <ac:spMkLst>
            <pc:docMk/>
            <pc:sldMk cId="3929823853" sldId="287"/>
            <ac:spMk id="42" creationId="{5E1BF93D-AFC3-D2EE-6B56-73386C18B250}"/>
          </ac:spMkLst>
        </pc:spChg>
        <pc:spChg chg="add mod">
          <ac:chgData name="Ayush Patel" userId="dbda0d76dd413c42" providerId="LiveId" clId="{790DF272-03A6-4ADC-86F9-985D27C016CE}" dt="2024-08-09T03:08:24.112" v="3600" actId="571"/>
          <ac:spMkLst>
            <pc:docMk/>
            <pc:sldMk cId="3929823853" sldId="287"/>
            <ac:spMk id="43" creationId="{47EC23F0-00C5-1F4B-7117-392E259C046B}"/>
          </ac:spMkLst>
        </pc:spChg>
        <pc:spChg chg="mod">
          <ac:chgData name="Ayush Patel" userId="dbda0d76dd413c42" providerId="LiveId" clId="{790DF272-03A6-4ADC-86F9-985D27C016CE}" dt="2024-08-09T09:38:43.071" v="4976"/>
          <ac:spMkLst>
            <pc:docMk/>
            <pc:sldMk cId="3929823853" sldId="287"/>
            <ac:spMk id="44" creationId="{33508812-F78C-7AD0-1A04-5F6E7EF73AFA}"/>
          </ac:spMkLst>
        </pc:spChg>
        <pc:spChg chg="add mod">
          <ac:chgData name="Ayush Patel" userId="dbda0d76dd413c42" providerId="LiveId" clId="{790DF272-03A6-4ADC-86F9-985D27C016CE}" dt="2024-08-09T03:08:24.112" v="3600" actId="571"/>
          <ac:spMkLst>
            <pc:docMk/>
            <pc:sldMk cId="3929823853" sldId="287"/>
            <ac:spMk id="44" creationId="{B6BAF68C-30AF-ABEA-0A0A-8179AE53CC54}"/>
          </ac:spMkLst>
        </pc:spChg>
        <pc:spChg chg="mod">
          <ac:chgData name="Ayush Patel" userId="dbda0d76dd413c42" providerId="LiveId" clId="{790DF272-03A6-4ADC-86F9-985D27C016CE}" dt="2024-08-09T09:38:43.071" v="4976"/>
          <ac:spMkLst>
            <pc:docMk/>
            <pc:sldMk cId="3929823853" sldId="287"/>
            <ac:spMk id="45" creationId="{F3D4153A-1DB7-6981-B782-9DD5DB337924}"/>
          </ac:spMkLst>
        </pc:spChg>
        <pc:spChg chg="add mod">
          <ac:chgData name="Ayush Patel" userId="dbda0d76dd413c42" providerId="LiveId" clId="{790DF272-03A6-4ADC-86F9-985D27C016CE}" dt="2024-08-09T03:08:23.584" v="3599" actId="571"/>
          <ac:spMkLst>
            <pc:docMk/>
            <pc:sldMk cId="3929823853" sldId="287"/>
            <ac:spMk id="46" creationId="{47148BD0-C442-34F3-07D1-188D87B0D6E1}"/>
          </ac:spMkLst>
        </pc:spChg>
        <pc:spChg chg="mod">
          <ac:chgData name="Ayush Patel" userId="dbda0d76dd413c42" providerId="LiveId" clId="{790DF272-03A6-4ADC-86F9-985D27C016CE}" dt="2024-08-09T09:38:43.071" v="4976"/>
          <ac:spMkLst>
            <pc:docMk/>
            <pc:sldMk cId="3929823853" sldId="287"/>
            <ac:spMk id="46" creationId="{AC97FF0A-254F-1D1D-1D68-EBD1EEC2AE9F}"/>
          </ac:spMkLst>
        </pc:spChg>
        <pc:spChg chg="mod">
          <ac:chgData name="Ayush Patel" userId="dbda0d76dd413c42" providerId="LiveId" clId="{790DF272-03A6-4ADC-86F9-985D27C016CE}" dt="2024-08-09T09:38:43.071" v="4976"/>
          <ac:spMkLst>
            <pc:docMk/>
            <pc:sldMk cId="3929823853" sldId="287"/>
            <ac:spMk id="47" creationId="{8151DA11-73CA-C42C-962E-3DD51644A12C}"/>
          </ac:spMkLst>
        </pc:spChg>
        <pc:spChg chg="add mod">
          <ac:chgData name="Ayush Patel" userId="dbda0d76dd413c42" providerId="LiveId" clId="{790DF272-03A6-4ADC-86F9-985D27C016CE}" dt="2024-08-09T03:08:23.584" v="3599" actId="571"/>
          <ac:spMkLst>
            <pc:docMk/>
            <pc:sldMk cId="3929823853" sldId="287"/>
            <ac:spMk id="47" creationId="{DD957CF3-DE06-BCE6-A933-84B605DE14B0}"/>
          </ac:spMkLst>
        </pc:spChg>
        <pc:spChg chg="add mod">
          <ac:chgData name="Ayush Patel" userId="dbda0d76dd413c42" providerId="LiveId" clId="{790DF272-03A6-4ADC-86F9-985D27C016CE}" dt="2024-08-09T03:08:23.584" v="3599" actId="571"/>
          <ac:spMkLst>
            <pc:docMk/>
            <pc:sldMk cId="3929823853" sldId="287"/>
            <ac:spMk id="48" creationId="{1D0405A0-69FF-E6FE-BF3E-A5F97DF50E1B}"/>
          </ac:spMkLst>
        </pc:spChg>
        <pc:spChg chg="mod">
          <ac:chgData name="Ayush Patel" userId="dbda0d76dd413c42" providerId="LiveId" clId="{790DF272-03A6-4ADC-86F9-985D27C016CE}" dt="2024-08-09T09:38:43.071" v="4976"/>
          <ac:spMkLst>
            <pc:docMk/>
            <pc:sldMk cId="3929823853" sldId="287"/>
            <ac:spMk id="50" creationId="{12826CBF-5B1E-1E6A-69BC-18AA9686FCE5}"/>
          </ac:spMkLst>
        </pc:spChg>
        <pc:spChg chg="add mod">
          <ac:chgData name="Ayush Patel" userId="dbda0d76dd413c42" providerId="LiveId" clId="{790DF272-03A6-4ADC-86F9-985D27C016CE}" dt="2024-08-09T03:08:23.240" v="3598" actId="571"/>
          <ac:spMkLst>
            <pc:docMk/>
            <pc:sldMk cId="3929823853" sldId="287"/>
            <ac:spMk id="50" creationId="{BB6250B7-39CE-F4F0-0FCE-2846D5C5CE6F}"/>
          </ac:spMkLst>
        </pc:spChg>
        <pc:spChg chg="mod">
          <ac:chgData name="Ayush Patel" userId="dbda0d76dd413c42" providerId="LiveId" clId="{790DF272-03A6-4ADC-86F9-985D27C016CE}" dt="2024-08-09T09:38:43.071" v="4976"/>
          <ac:spMkLst>
            <pc:docMk/>
            <pc:sldMk cId="3929823853" sldId="287"/>
            <ac:spMk id="51" creationId="{1371DC8C-FB5B-5F99-AA5F-72E1573BD3FA}"/>
          </ac:spMkLst>
        </pc:spChg>
        <pc:spChg chg="add mod">
          <ac:chgData name="Ayush Patel" userId="dbda0d76dd413c42" providerId="LiveId" clId="{790DF272-03A6-4ADC-86F9-985D27C016CE}" dt="2024-08-09T03:08:23.240" v="3598" actId="571"/>
          <ac:spMkLst>
            <pc:docMk/>
            <pc:sldMk cId="3929823853" sldId="287"/>
            <ac:spMk id="51" creationId="{E96AFF4C-75BC-420F-E3C3-B6CAE0471C55}"/>
          </ac:spMkLst>
        </pc:spChg>
        <pc:spChg chg="add mod">
          <ac:chgData name="Ayush Patel" userId="dbda0d76dd413c42" providerId="LiveId" clId="{790DF272-03A6-4ADC-86F9-985D27C016CE}" dt="2024-08-09T03:08:23.240" v="3598" actId="571"/>
          <ac:spMkLst>
            <pc:docMk/>
            <pc:sldMk cId="3929823853" sldId="287"/>
            <ac:spMk id="52" creationId="{37BB8F5B-AFDD-4F1D-B8C3-2A21CDD657E5}"/>
          </ac:spMkLst>
        </pc:spChg>
        <pc:spChg chg="mod">
          <ac:chgData name="Ayush Patel" userId="dbda0d76dd413c42" providerId="LiveId" clId="{790DF272-03A6-4ADC-86F9-985D27C016CE}" dt="2024-08-09T09:38:43.071" v="4976"/>
          <ac:spMkLst>
            <pc:docMk/>
            <pc:sldMk cId="3929823853" sldId="287"/>
            <ac:spMk id="52" creationId="{9264893F-2C20-D325-8AAA-58C8CC2535F9}"/>
          </ac:spMkLst>
        </pc:spChg>
        <pc:spChg chg="mod">
          <ac:chgData name="Ayush Patel" userId="dbda0d76dd413c42" providerId="LiveId" clId="{790DF272-03A6-4ADC-86F9-985D27C016CE}" dt="2024-08-09T09:38:43.071" v="4976"/>
          <ac:spMkLst>
            <pc:docMk/>
            <pc:sldMk cId="3929823853" sldId="287"/>
            <ac:spMk id="53" creationId="{8EE754F0-245A-A1C3-CAAA-ED4F21AADD1D}"/>
          </ac:spMkLst>
        </pc:spChg>
        <pc:spChg chg="add mod">
          <ac:chgData name="Ayush Patel" userId="dbda0d76dd413c42" providerId="LiveId" clId="{790DF272-03A6-4ADC-86F9-985D27C016CE}" dt="2024-08-09T03:08:22.924" v="3597" actId="571"/>
          <ac:spMkLst>
            <pc:docMk/>
            <pc:sldMk cId="3929823853" sldId="287"/>
            <ac:spMk id="54" creationId="{2A94A5CC-A704-939C-E157-790445DD0734}"/>
          </ac:spMkLst>
        </pc:spChg>
        <pc:spChg chg="add mod">
          <ac:chgData name="Ayush Patel" userId="dbda0d76dd413c42" providerId="LiveId" clId="{790DF272-03A6-4ADC-86F9-985D27C016CE}" dt="2024-08-09T03:08:22.924" v="3597" actId="571"/>
          <ac:spMkLst>
            <pc:docMk/>
            <pc:sldMk cId="3929823853" sldId="287"/>
            <ac:spMk id="55" creationId="{D2961534-F3B3-18EA-25B3-CA2F64896E88}"/>
          </ac:spMkLst>
        </pc:spChg>
        <pc:spChg chg="mod">
          <ac:chgData name="Ayush Patel" userId="dbda0d76dd413c42" providerId="LiveId" clId="{790DF272-03A6-4ADC-86F9-985D27C016CE}" dt="2024-08-09T09:38:43.071" v="4976"/>
          <ac:spMkLst>
            <pc:docMk/>
            <pc:sldMk cId="3929823853" sldId="287"/>
            <ac:spMk id="56" creationId="{2BD4C64A-AC66-3AAD-EECC-AB0D0CC38E7C}"/>
          </ac:spMkLst>
        </pc:spChg>
        <pc:spChg chg="add mod">
          <ac:chgData name="Ayush Patel" userId="dbda0d76dd413c42" providerId="LiveId" clId="{790DF272-03A6-4ADC-86F9-985D27C016CE}" dt="2024-08-09T03:08:22.924" v="3597" actId="571"/>
          <ac:spMkLst>
            <pc:docMk/>
            <pc:sldMk cId="3929823853" sldId="287"/>
            <ac:spMk id="56" creationId="{B57EEF63-BFD1-2948-3D38-DEFA210284B4}"/>
          </ac:spMkLst>
        </pc:spChg>
        <pc:spChg chg="mod">
          <ac:chgData name="Ayush Patel" userId="dbda0d76dd413c42" providerId="LiveId" clId="{790DF272-03A6-4ADC-86F9-985D27C016CE}" dt="2024-08-09T09:38:43.071" v="4976"/>
          <ac:spMkLst>
            <pc:docMk/>
            <pc:sldMk cId="3929823853" sldId="287"/>
            <ac:spMk id="57" creationId="{EC01F57C-D1E7-EE2F-207A-04FECC25840A}"/>
          </ac:spMkLst>
        </pc:spChg>
        <pc:spChg chg="add mod topLvl">
          <ac:chgData name="Ayush Patel" userId="dbda0d76dd413c42" providerId="LiveId" clId="{790DF272-03A6-4ADC-86F9-985D27C016CE}" dt="2024-08-09T17:01:51.337" v="6172" actId="165"/>
          <ac:spMkLst>
            <pc:docMk/>
            <pc:sldMk cId="3929823853" sldId="287"/>
            <ac:spMk id="58" creationId="{214C6930-C2C5-5197-566E-A92A34482D06}"/>
          </ac:spMkLst>
        </pc:spChg>
        <pc:spChg chg="add mod topLvl">
          <ac:chgData name="Ayush Patel" userId="dbda0d76dd413c42" providerId="LiveId" clId="{790DF272-03A6-4ADC-86F9-985D27C016CE}" dt="2024-08-09T17:01:51.337" v="6172" actId="165"/>
          <ac:spMkLst>
            <pc:docMk/>
            <pc:sldMk cId="3929823853" sldId="287"/>
            <ac:spMk id="59" creationId="{AEF8177D-78E3-F4C8-AEC3-5228D57A5D54}"/>
          </ac:spMkLst>
        </pc:spChg>
        <pc:spChg chg="add del mod topLvl">
          <ac:chgData name="Ayush Patel" userId="dbda0d76dd413c42" providerId="LiveId" clId="{790DF272-03A6-4ADC-86F9-985D27C016CE}" dt="2024-08-09T17:43:34.542" v="6260" actId="1076"/>
          <ac:spMkLst>
            <pc:docMk/>
            <pc:sldMk cId="3929823853" sldId="287"/>
            <ac:spMk id="60" creationId="{924C6EC4-F365-9F25-D409-781566383E8B}"/>
          </ac:spMkLst>
        </pc:spChg>
        <pc:spChg chg="add mod topLvl">
          <ac:chgData name="Ayush Patel" userId="dbda0d76dd413c42" providerId="LiveId" clId="{790DF272-03A6-4ADC-86F9-985D27C016CE}" dt="2024-08-09T17:01:51.337" v="6172" actId="165"/>
          <ac:spMkLst>
            <pc:docMk/>
            <pc:sldMk cId="3929823853" sldId="287"/>
            <ac:spMk id="61" creationId="{DEA0E4E6-94C5-B004-D683-CA404BD50C4A}"/>
          </ac:spMkLst>
        </pc:spChg>
        <pc:spChg chg="mod">
          <ac:chgData name="Ayush Patel" userId="dbda0d76dd413c42" providerId="LiveId" clId="{790DF272-03A6-4ADC-86F9-985D27C016CE}" dt="2024-08-09T09:38:43.071" v="4976"/>
          <ac:spMkLst>
            <pc:docMk/>
            <pc:sldMk cId="3929823853" sldId="287"/>
            <ac:spMk id="62" creationId="{5D4E63DE-EB42-368D-0FAA-984D120E3D3A}"/>
          </ac:spMkLst>
        </pc:spChg>
        <pc:spChg chg="add mod topLvl">
          <ac:chgData name="Ayush Patel" userId="dbda0d76dd413c42" providerId="LiveId" clId="{790DF272-03A6-4ADC-86F9-985D27C016CE}" dt="2024-08-09T17:01:55.460" v="6173" actId="165"/>
          <ac:spMkLst>
            <pc:docMk/>
            <pc:sldMk cId="3929823853" sldId="287"/>
            <ac:spMk id="63" creationId="{4B992774-AFDE-999A-C9A0-67646904743F}"/>
          </ac:spMkLst>
        </pc:spChg>
        <pc:spChg chg="add mod topLvl">
          <ac:chgData name="Ayush Patel" userId="dbda0d76dd413c42" providerId="LiveId" clId="{790DF272-03A6-4ADC-86F9-985D27C016CE}" dt="2024-08-09T17:01:55.460" v="6173" actId="165"/>
          <ac:spMkLst>
            <pc:docMk/>
            <pc:sldMk cId="3929823853" sldId="287"/>
            <ac:spMk id="64" creationId="{5E6E5C5D-4F8C-F6FC-C9A8-8A44ED035E20}"/>
          </ac:spMkLst>
        </pc:spChg>
        <pc:spChg chg="add mod topLvl">
          <ac:chgData name="Ayush Patel" userId="dbda0d76dd413c42" providerId="LiveId" clId="{790DF272-03A6-4ADC-86F9-985D27C016CE}" dt="2024-08-09T17:01:55.460" v="6173" actId="165"/>
          <ac:spMkLst>
            <pc:docMk/>
            <pc:sldMk cId="3929823853" sldId="287"/>
            <ac:spMk id="65" creationId="{E06F9D27-646B-6209-29B9-88BE78C266C0}"/>
          </ac:spMkLst>
        </pc:spChg>
        <pc:spChg chg="add mod topLvl">
          <ac:chgData name="Ayush Patel" userId="dbda0d76dd413c42" providerId="LiveId" clId="{790DF272-03A6-4ADC-86F9-985D27C016CE}" dt="2024-08-09T17:01:55.460" v="6173" actId="165"/>
          <ac:spMkLst>
            <pc:docMk/>
            <pc:sldMk cId="3929823853" sldId="287"/>
            <ac:spMk id="66" creationId="{C51E75EF-CC1A-DCB1-7C07-7B6BABD1A741}"/>
          </ac:spMkLst>
        </pc:spChg>
        <pc:spChg chg="mod">
          <ac:chgData name="Ayush Patel" userId="dbda0d76dd413c42" providerId="LiveId" clId="{790DF272-03A6-4ADC-86F9-985D27C016CE}" dt="2024-08-09T09:38:43.071" v="4976"/>
          <ac:spMkLst>
            <pc:docMk/>
            <pc:sldMk cId="3929823853" sldId="287"/>
            <ac:spMk id="67" creationId="{499044A9-5A81-4BDA-41B8-FCCCA1E8E2D6}"/>
          </ac:spMkLst>
        </pc:spChg>
        <pc:spChg chg="add mod topLvl">
          <ac:chgData name="Ayush Patel" userId="dbda0d76dd413c42" providerId="LiveId" clId="{790DF272-03A6-4ADC-86F9-985D27C016CE}" dt="2024-08-09T17:01:58.639" v="6174" actId="165"/>
          <ac:spMkLst>
            <pc:docMk/>
            <pc:sldMk cId="3929823853" sldId="287"/>
            <ac:spMk id="68" creationId="{59EE9DB9-BFEB-1791-B874-BE97CF54F677}"/>
          </ac:spMkLst>
        </pc:spChg>
        <pc:spChg chg="add mod topLvl">
          <ac:chgData name="Ayush Patel" userId="dbda0d76dd413c42" providerId="LiveId" clId="{790DF272-03A6-4ADC-86F9-985D27C016CE}" dt="2024-08-09T17:01:58.639" v="6174" actId="165"/>
          <ac:spMkLst>
            <pc:docMk/>
            <pc:sldMk cId="3929823853" sldId="287"/>
            <ac:spMk id="69" creationId="{33B949B3-9334-6A8D-5AF2-291C27598943}"/>
          </ac:spMkLst>
        </pc:spChg>
        <pc:spChg chg="add mod topLvl">
          <ac:chgData name="Ayush Patel" userId="dbda0d76dd413c42" providerId="LiveId" clId="{790DF272-03A6-4ADC-86F9-985D27C016CE}" dt="2024-08-09T17:01:58.639" v="6174" actId="165"/>
          <ac:spMkLst>
            <pc:docMk/>
            <pc:sldMk cId="3929823853" sldId="287"/>
            <ac:spMk id="70" creationId="{B046E374-AD02-0E53-FF33-80139A0210F4}"/>
          </ac:spMkLst>
        </pc:spChg>
        <pc:spChg chg="add mod topLvl">
          <ac:chgData name="Ayush Patel" userId="dbda0d76dd413c42" providerId="LiveId" clId="{790DF272-03A6-4ADC-86F9-985D27C016CE}" dt="2024-08-09T17:01:58.639" v="6174" actId="165"/>
          <ac:spMkLst>
            <pc:docMk/>
            <pc:sldMk cId="3929823853" sldId="287"/>
            <ac:spMk id="71" creationId="{69300499-A9E6-6393-AFED-616FEED1F414}"/>
          </ac:spMkLst>
        </pc:spChg>
        <pc:spChg chg="add mod topLvl">
          <ac:chgData name="Ayush Patel" userId="dbda0d76dd413c42" providerId="LiveId" clId="{790DF272-03A6-4ADC-86F9-985D27C016CE}" dt="2024-08-09T17:02:02.673" v="6175" actId="165"/>
          <ac:spMkLst>
            <pc:docMk/>
            <pc:sldMk cId="3929823853" sldId="287"/>
            <ac:spMk id="73" creationId="{0C286695-C0B6-F7B5-D7CE-28821473C745}"/>
          </ac:spMkLst>
        </pc:spChg>
        <pc:spChg chg="add mod topLvl">
          <ac:chgData name="Ayush Patel" userId="dbda0d76dd413c42" providerId="LiveId" clId="{790DF272-03A6-4ADC-86F9-985D27C016CE}" dt="2024-08-09T17:02:02.673" v="6175" actId="165"/>
          <ac:spMkLst>
            <pc:docMk/>
            <pc:sldMk cId="3929823853" sldId="287"/>
            <ac:spMk id="74" creationId="{3522B9B1-29F2-B234-117E-E0EDD1C02AFA}"/>
          </ac:spMkLst>
        </pc:spChg>
        <pc:spChg chg="add mod topLvl">
          <ac:chgData name="Ayush Patel" userId="dbda0d76dd413c42" providerId="LiveId" clId="{790DF272-03A6-4ADC-86F9-985D27C016CE}" dt="2024-08-09T17:02:02.673" v="6175" actId="165"/>
          <ac:spMkLst>
            <pc:docMk/>
            <pc:sldMk cId="3929823853" sldId="287"/>
            <ac:spMk id="75" creationId="{BB178D59-F1E1-0DDC-AFDB-B0BFFBF1B78C}"/>
          </ac:spMkLst>
        </pc:spChg>
        <pc:spChg chg="add mod topLvl">
          <ac:chgData name="Ayush Patel" userId="dbda0d76dd413c42" providerId="LiveId" clId="{790DF272-03A6-4ADC-86F9-985D27C016CE}" dt="2024-08-09T17:02:02.673" v="6175" actId="165"/>
          <ac:spMkLst>
            <pc:docMk/>
            <pc:sldMk cId="3929823853" sldId="287"/>
            <ac:spMk id="76" creationId="{11595F45-65E1-1BB6-1D8B-579477FEBC4D}"/>
          </ac:spMkLst>
        </pc:spChg>
        <pc:spChg chg="mod">
          <ac:chgData name="Ayush Patel" userId="dbda0d76dd413c42" providerId="LiveId" clId="{790DF272-03A6-4ADC-86F9-985D27C016CE}" dt="2024-08-09T09:38:43.071" v="4976"/>
          <ac:spMkLst>
            <pc:docMk/>
            <pc:sldMk cId="3929823853" sldId="287"/>
            <ac:spMk id="78" creationId="{AA22842F-7567-E4B1-23B9-2AC9BB7C786A}"/>
          </ac:spMkLst>
        </pc:spChg>
        <pc:spChg chg="mod">
          <ac:chgData name="Ayush Patel" userId="dbda0d76dd413c42" providerId="LiveId" clId="{790DF272-03A6-4ADC-86F9-985D27C016CE}" dt="2024-08-09T09:38:43.071" v="4976"/>
          <ac:spMkLst>
            <pc:docMk/>
            <pc:sldMk cId="3929823853" sldId="287"/>
            <ac:spMk id="79" creationId="{94400A63-EC09-A683-7D23-DCE5B790BEB1}"/>
          </ac:spMkLst>
        </pc:spChg>
        <pc:spChg chg="add del mod">
          <ac:chgData name="Ayush Patel" userId="dbda0d76dd413c42" providerId="LiveId" clId="{790DF272-03A6-4ADC-86F9-985D27C016CE}" dt="2024-08-09T03:16:37.973" v="3659" actId="478"/>
          <ac:spMkLst>
            <pc:docMk/>
            <pc:sldMk cId="3929823853" sldId="287"/>
            <ac:spMk id="80" creationId="{7D7B12D7-C670-1216-7AEA-66203890613D}"/>
          </ac:spMkLst>
        </pc:spChg>
        <pc:spChg chg="mod">
          <ac:chgData name="Ayush Patel" userId="dbda0d76dd413c42" providerId="LiveId" clId="{790DF272-03A6-4ADC-86F9-985D27C016CE}" dt="2024-08-09T09:38:43.071" v="4976"/>
          <ac:spMkLst>
            <pc:docMk/>
            <pc:sldMk cId="3929823853" sldId="287"/>
            <ac:spMk id="80" creationId="{FBC535E2-248B-255A-E46F-E0AAD78F65EA}"/>
          </ac:spMkLst>
        </pc:spChg>
        <pc:spChg chg="mod">
          <ac:chgData name="Ayush Patel" userId="dbda0d76dd413c42" providerId="LiveId" clId="{790DF272-03A6-4ADC-86F9-985D27C016CE}" dt="2024-08-09T09:38:43.071" v="4976"/>
          <ac:spMkLst>
            <pc:docMk/>
            <pc:sldMk cId="3929823853" sldId="287"/>
            <ac:spMk id="84" creationId="{03A5706C-3471-7B18-0619-9DE48FB85DB3}"/>
          </ac:spMkLst>
        </pc:spChg>
        <pc:spChg chg="mod">
          <ac:chgData name="Ayush Patel" userId="dbda0d76dd413c42" providerId="LiveId" clId="{790DF272-03A6-4ADC-86F9-985D27C016CE}" dt="2024-08-09T09:38:43.071" v="4976"/>
          <ac:spMkLst>
            <pc:docMk/>
            <pc:sldMk cId="3929823853" sldId="287"/>
            <ac:spMk id="89" creationId="{A5B5C5D0-96F2-4DA8-3D97-AA3308F1E59A}"/>
          </ac:spMkLst>
        </pc:spChg>
        <pc:spChg chg="mod">
          <ac:chgData name="Ayush Patel" userId="dbda0d76dd413c42" providerId="LiveId" clId="{790DF272-03A6-4ADC-86F9-985D27C016CE}" dt="2024-08-09T09:38:43.071" v="4976"/>
          <ac:spMkLst>
            <pc:docMk/>
            <pc:sldMk cId="3929823853" sldId="287"/>
            <ac:spMk id="90" creationId="{A82E75D0-A794-2F6C-6CCE-5C580FA20262}"/>
          </ac:spMkLst>
        </pc:spChg>
        <pc:spChg chg="mod">
          <ac:chgData name="Ayush Patel" userId="dbda0d76dd413c42" providerId="LiveId" clId="{790DF272-03A6-4ADC-86F9-985D27C016CE}" dt="2024-08-09T09:38:43.071" v="4976"/>
          <ac:spMkLst>
            <pc:docMk/>
            <pc:sldMk cId="3929823853" sldId="287"/>
            <ac:spMk id="91" creationId="{65B1057B-9887-C436-C7D0-656A55B4793F}"/>
          </ac:spMkLst>
        </pc:spChg>
        <pc:spChg chg="mod">
          <ac:chgData name="Ayush Patel" userId="dbda0d76dd413c42" providerId="LiveId" clId="{790DF272-03A6-4ADC-86F9-985D27C016CE}" dt="2024-08-09T09:38:43.071" v="4976"/>
          <ac:spMkLst>
            <pc:docMk/>
            <pc:sldMk cId="3929823853" sldId="287"/>
            <ac:spMk id="92" creationId="{8DA4AE49-6001-E19C-6DFA-040E9527B86D}"/>
          </ac:spMkLst>
        </pc:spChg>
        <pc:spChg chg="mod">
          <ac:chgData name="Ayush Patel" userId="dbda0d76dd413c42" providerId="LiveId" clId="{790DF272-03A6-4ADC-86F9-985D27C016CE}" dt="2024-08-09T16:47:16.371" v="6049" actId="571"/>
          <ac:spMkLst>
            <pc:docMk/>
            <pc:sldMk cId="3929823853" sldId="287"/>
            <ac:spMk id="94" creationId="{4D5264EC-1F20-3821-03CD-B4E30AE44A61}"/>
          </ac:spMkLst>
        </pc:spChg>
        <pc:spChg chg="mod">
          <ac:chgData name="Ayush Patel" userId="dbda0d76dd413c42" providerId="LiveId" clId="{790DF272-03A6-4ADC-86F9-985D27C016CE}" dt="2024-08-09T16:47:16.371" v="6049" actId="571"/>
          <ac:spMkLst>
            <pc:docMk/>
            <pc:sldMk cId="3929823853" sldId="287"/>
            <ac:spMk id="95" creationId="{961BD0E2-2AC7-DB6C-F97F-FBC55DD49966}"/>
          </ac:spMkLst>
        </pc:spChg>
        <pc:spChg chg="mod">
          <ac:chgData name="Ayush Patel" userId="dbda0d76dd413c42" providerId="LiveId" clId="{790DF272-03A6-4ADC-86F9-985D27C016CE}" dt="2024-08-09T16:47:16.371" v="6049" actId="571"/>
          <ac:spMkLst>
            <pc:docMk/>
            <pc:sldMk cId="3929823853" sldId="287"/>
            <ac:spMk id="96" creationId="{A727C0DB-14D4-DD11-33C3-C39F7A5FBB84}"/>
          </ac:spMkLst>
        </pc:spChg>
        <pc:spChg chg="mod">
          <ac:chgData name="Ayush Patel" userId="dbda0d76dd413c42" providerId="LiveId" clId="{790DF272-03A6-4ADC-86F9-985D27C016CE}" dt="2024-08-09T16:47:16.371" v="6049" actId="571"/>
          <ac:spMkLst>
            <pc:docMk/>
            <pc:sldMk cId="3929823853" sldId="287"/>
            <ac:spMk id="97" creationId="{FED9CE81-6CDA-BBE4-7D5E-48C14389DA70}"/>
          </ac:spMkLst>
        </pc:spChg>
        <pc:spChg chg="mod">
          <ac:chgData name="Ayush Patel" userId="dbda0d76dd413c42" providerId="LiveId" clId="{790DF272-03A6-4ADC-86F9-985D27C016CE}" dt="2024-08-09T16:47:16.371" v="6049" actId="571"/>
          <ac:spMkLst>
            <pc:docMk/>
            <pc:sldMk cId="3929823853" sldId="287"/>
            <ac:spMk id="98" creationId="{9C44477C-96AE-17BD-FB7C-6E8CD64399C7}"/>
          </ac:spMkLst>
        </pc:spChg>
        <pc:spChg chg="mod">
          <ac:chgData name="Ayush Patel" userId="dbda0d76dd413c42" providerId="LiveId" clId="{790DF272-03A6-4ADC-86F9-985D27C016CE}" dt="2024-08-09T16:47:16.371" v="6049" actId="571"/>
          <ac:spMkLst>
            <pc:docMk/>
            <pc:sldMk cId="3929823853" sldId="287"/>
            <ac:spMk id="99" creationId="{4BE9D2F2-6279-57FE-9D2C-10CEC2A614CD}"/>
          </ac:spMkLst>
        </pc:spChg>
        <pc:spChg chg="mod">
          <ac:chgData name="Ayush Patel" userId="dbda0d76dd413c42" providerId="LiveId" clId="{790DF272-03A6-4ADC-86F9-985D27C016CE}" dt="2024-08-09T16:47:16.371" v="6049" actId="571"/>
          <ac:spMkLst>
            <pc:docMk/>
            <pc:sldMk cId="3929823853" sldId="287"/>
            <ac:spMk id="100" creationId="{63B6CDF5-2192-7AF1-341F-4D3C4D8133E9}"/>
          </ac:spMkLst>
        </pc:spChg>
        <pc:spChg chg="mod">
          <ac:chgData name="Ayush Patel" userId="dbda0d76dd413c42" providerId="LiveId" clId="{790DF272-03A6-4ADC-86F9-985D27C016CE}" dt="2024-08-09T16:47:16.371" v="6049" actId="571"/>
          <ac:spMkLst>
            <pc:docMk/>
            <pc:sldMk cId="3929823853" sldId="287"/>
            <ac:spMk id="101" creationId="{B5D3C9C9-F6E2-D01E-B1A2-A3A9E89C8BEC}"/>
          </ac:spMkLst>
        </pc:spChg>
        <pc:spChg chg="mod">
          <ac:chgData name="Ayush Patel" userId="dbda0d76dd413c42" providerId="LiveId" clId="{790DF272-03A6-4ADC-86F9-985D27C016CE}" dt="2024-08-09T16:47:16.371" v="6049" actId="571"/>
          <ac:spMkLst>
            <pc:docMk/>
            <pc:sldMk cId="3929823853" sldId="287"/>
            <ac:spMk id="102" creationId="{2EE972BC-1DAC-E2ED-0162-A1AAB45A355C}"/>
          </ac:spMkLst>
        </pc:spChg>
        <pc:spChg chg="mod">
          <ac:chgData name="Ayush Patel" userId="dbda0d76dd413c42" providerId="LiveId" clId="{790DF272-03A6-4ADC-86F9-985D27C016CE}" dt="2024-08-09T16:47:16.371" v="6049" actId="571"/>
          <ac:spMkLst>
            <pc:docMk/>
            <pc:sldMk cId="3929823853" sldId="287"/>
            <ac:spMk id="103" creationId="{16E4D522-A144-503D-7131-305AB96E77B3}"/>
          </ac:spMkLst>
        </pc:spChg>
        <pc:spChg chg="mod">
          <ac:chgData name="Ayush Patel" userId="dbda0d76dd413c42" providerId="LiveId" clId="{790DF272-03A6-4ADC-86F9-985D27C016CE}" dt="2024-08-09T16:47:16.371" v="6049" actId="571"/>
          <ac:spMkLst>
            <pc:docMk/>
            <pc:sldMk cId="3929823853" sldId="287"/>
            <ac:spMk id="104" creationId="{35FC8469-0EAF-768C-4AB7-80BB58939297}"/>
          </ac:spMkLst>
        </pc:spChg>
        <pc:spChg chg="mod">
          <ac:chgData name="Ayush Patel" userId="dbda0d76dd413c42" providerId="LiveId" clId="{790DF272-03A6-4ADC-86F9-985D27C016CE}" dt="2024-08-09T16:47:16.371" v="6049" actId="571"/>
          <ac:spMkLst>
            <pc:docMk/>
            <pc:sldMk cId="3929823853" sldId="287"/>
            <ac:spMk id="105" creationId="{DFC82817-9E65-15DF-AD52-8E72104C3699}"/>
          </ac:spMkLst>
        </pc:spChg>
        <pc:spChg chg="mod">
          <ac:chgData name="Ayush Patel" userId="dbda0d76dd413c42" providerId="LiveId" clId="{790DF272-03A6-4ADC-86F9-985D27C016CE}" dt="2024-08-09T16:47:16.371" v="6049" actId="571"/>
          <ac:spMkLst>
            <pc:docMk/>
            <pc:sldMk cId="3929823853" sldId="287"/>
            <ac:spMk id="106" creationId="{268E7DC5-113D-2EFC-0D95-FF85AC53BB53}"/>
          </ac:spMkLst>
        </pc:spChg>
        <pc:spChg chg="mod">
          <ac:chgData name="Ayush Patel" userId="dbda0d76dd413c42" providerId="LiveId" clId="{790DF272-03A6-4ADC-86F9-985D27C016CE}" dt="2024-08-09T16:47:16.371" v="6049" actId="571"/>
          <ac:spMkLst>
            <pc:docMk/>
            <pc:sldMk cId="3929823853" sldId="287"/>
            <ac:spMk id="107" creationId="{6CCD7721-BBD6-3F92-C351-4386AD447591}"/>
          </ac:spMkLst>
        </pc:spChg>
        <pc:spChg chg="mod">
          <ac:chgData name="Ayush Patel" userId="dbda0d76dd413c42" providerId="LiveId" clId="{790DF272-03A6-4ADC-86F9-985D27C016CE}" dt="2024-08-09T16:47:16.371" v="6049" actId="571"/>
          <ac:spMkLst>
            <pc:docMk/>
            <pc:sldMk cId="3929823853" sldId="287"/>
            <ac:spMk id="108" creationId="{E9310A9D-C20B-4F27-7D76-889F613E99BA}"/>
          </ac:spMkLst>
        </pc:spChg>
        <pc:spChg chg="mod">
          <ac:chgData name="Ayush Patel" userId="dbda0d76dd413c42" providerId="LiveId" clId="{790DF272-03A6-4ADC-86F9-985D27C016CE}" dt="2024-08-09T16:47:16.371" v="6049" actId="571"/>
          <ac:spMkLst>
            <pc:docMk/>
            <pc:sldMk cId="3929823853" sldId="287"/>
            <ac:spMk id="109" creationId="{BB11DED2-6367-725C-FB27-CEDC0BFC54F9}"/>
          </ac:spMkLst>
        </pc:spChg>
        <pc:spChg chg="mod">
          <ac:chgData name="Ayush Patel" userId="dbda0d76dd413c42" providerId="LiveId" clId="{790DF272-03A6-4ADC-86F9-985D27C016CE}" dt="2024-08-09T16:47:16.371" v="6049" actId="571"/>
          <ac:spMkLst>
            <pc:docMk/>
            <pc:sldMk cId="3929823853" sldId="287"/>
            <ac:spMk id="110" creationId="{94374996-4125-02AD-7AC9-0300B584D064}"/>
          </ac:spMkLst>
        </pc:spChg>
        <pc:spChg chg="mod">
          <ac:chgData name="Ayush Patel" userId="dbda0d76dd413c42" providerId="LiveId" clId="{790DF272-03A6-4ADC-86F9-985D27C016CE}" dt="2024-08-09T16:47:16.371" v="6049" actId="571"/>
          <ac:spMkLst>
            <pc:docMk/>
            <pc:sldMk cId="3929823853" sldId="287"/>
            <ac:spMk id="111" creationId="{9746BF52-9F44-E90D-B149-5C6691CD3047}"/>
          </ac:spMkLst>
        </pc:spChg>
        <pc:spChg chg="mod">
          <ac:chgData name="Ayush Patel" userId="dbda0d76dd413c42" providerId="LiveId" clId="{790DF272-03A6-4ADC-86F9-985D27C016CE}" dt="2024-08-09T16:47:16.371" v="6049" actId="571"/>
          <ac:spMkLst>
            <pc:docMk/>
            <pc:sldMk cId="3929823853" sldId="287"/>
            <ac:spMk id="112" creationId="{173DE3B4-FFF2-F269-4A3F-7C7CC0E8D5AF}"/>
          </ac:spMkLst>
        </pc:spChg>
        <pc:spChg chg="mod topLvl">
          <ac:chgData name="Ayush Patel" userId="dbda0d76dd413c42" providerId="LiveId" clId="{790DF272-03A6-4ADC-86F9-985D27C016CE}" dt="2024-08-09T16:57:48.385" v="6131" actId="165"/>
          <ac:spMkLst>
            <pc:docMk/>
            <pc:sldMk cId="3929823853" sldId="287"/>
            <ac:spMk id="121" creationId="{BAE78A26-9AEC-5E71-2D8D-2F3E0FC8F224}"/>
          </ac:spMkLst>
        </pc:spChg>
        <pc:spChg chg="mod topLvl">
          <ac:chgData name="Ayush Patel" userId="dbda0d76dd413c42" providerId="LiveId" clId="{790DF272-03A6-4ADC-86F9-985D27C016CE}" dt="2024-08-09T16:57:48.385" v="6131" actId="165"/>
          <ac:spMkLst>
            <pc:docMk/>
            <pc:sldMk cId="3929823853" sldId="287"/>
            <ac:spMk id="122" creationId="{5DA701D5-5732-9F3E-D8D4-30C7462DB331}"/>
          </ac:spMkLst>
        </pc:spChg>
        <pc:spChg chg="mod topLvl">
          <ac:chgData name="Ayush Patel" userId="dbda0d76dd413c42" providerId="LiveId" clId="{790DF272-03A6-4ADC-86F9-985D27C016CE}" dt="2024-08-09T16:57:48.385" v="6131" actId="165"/>
          <ac:spMkLst>
            <pc:docMk/>
            <pc:sldMk cId="3929823853" sldId="287"/>
            <ac:spMk id="123" creationId="{E093A6A2-0547-11C5-AF0A-1CE08AEC172F}"/>
          </ac:spMkLst>
        </pc:spChg>
        <pc:spChg chg="mod topLvl">
          <ac:chgData name="Ayush Patel" userId="dbda0d76dd413c42" providerId="LiveId" clId="{790DF272-03A6-4ADC-86F9-985D27C016CE}" dt="2024-08-09T16:57:48.385" v="6131" actId="165"/>
          <ac:spMkLst>
            <pc:docMk/>
            <pc:sldMk cId="3929823853" sldId="287"/>
            <ac:spMk id="124" creationId="{CAE73802-1513-1430-CC52-6DA1DED69E76}"/>
          </ac:spMkLst>
        </pc:spChg>
        <pc:spChg chg="mod topLvl">
          <ac:chgData name="Ayush Patel" userId="dbda0d76dd413c42" providerId="LiveId" clId="{790DF272-03A6-4ADC-86F9-985D27C016CE}" dt="2024-08-09T16:57:48.385" v="6131" actId="165"/>
          <ac:spMkLst>
            <pc:docMk/>
            <pc:sldMk cId="3929823853" sldId="287"/>
            <ac:spMk id="126" creationId="{F37BDC43-25AB-836D-CC08-56EF6AED10BD}"/>
          </ac:spMkLst>
        </pc:spChg>
        <pc:spChg chg="mod topLvl">
          <ac:chgData name="Ayush Patel" userId="dbda0d76dd413c42" providerId="LiveId" clId="{790DF272-03A6-4ADC-86F9-985D27C016CE}" dt="2024-08-09T16:57:48.385" v="6131" actId="165"/>
          <ac:spMkLst>
            <pc:docMk/>
            <pc:sldMk cId="3929823853" sldId="287"/>
            <ac:spMk id="127" creationId="{6F19ABED-3CB5-4447-2EDB-5B8C5E9793D7}"/>
          </ac:spMkLst>
        </pc:spChg>
        <pc:spChg chg="mod topLvl">
          <ac:chgData name="Ayush Patel" userId="dbda0d76dd413c42" providerId="LiveId" clId="{790DF272-03A6-4ADC-86F9-985D27C016CE}" dt="2024-08-09T16:57:48.385" v="6131" actId="165"/>
          <ac:spMkLst>
            <pc:docMk/>
            <pc:sldMk cId="3929823853" sldId="287"/>
            <ac:spMk id="128" creationId="{01632341-8ADD-994C-3D0A-B1C018C50AAE}"/>
          </ac:spMkLst>
        </pc:spChg>
        <pc:spChg chg="mod topLvl">
          <ac:chgData name="Ayush Patel" userId="dbda0d76dd413c42" providerId="LiveId" clId="{790DF272-03A6-4ADC-86F9-985D27C016CE}" dt="2024-08-09T16:57:48.385" v="6131" actId="165"/>
          <ac:spMkLst>
            <pc:docMk/>
            <pc:sldMk cId="3929823853" sldId="287"/>
            <ac:spMk id="129" creationId="{E5293197-1BB6-7B3D-169D-563FA22E5D8C}"/>
          </ac:spMkLst>
        </pc:spChg>
        <pc:spChg chg="mod topLvl">
          <ac:chgData name="Ayush Patel" userId="dbda0d76dd413c42" providerId="LiveId" clId="{790DF272-03A6-4ADC-86F9-985D27C016CE}" dt="2024-08-09T16:57:48.385" v="6131" actId="165"/>
          <ac:spMkLst>
            <pc:docMk/>
            <pc:sldMk cId="3929823853" sldId="287"/>
            <ac:spMk id="131" creationId="{2F9F39C4-8DD1-3406-4A7C-284869041326}"/>
          </ac:spMkLst>
        </pc:spChg>
        <pc:spChg chg="mod topLvl">
          <ac:chgData name="Ayush Patel" userId="dbda0d76dd413c42" providerId="LiveId" clId="{790DF272-03A6-4ADC-86F9-985D27C016CE}" dt="2024-08-09T16:57:48.385" v="6131" actId="165"/>
          <ac:spMkLst>
            <pc:docMk/>
            <pc:sldMk cId="3929823853" sldId="287"/>
            <ac:spMk id="132" creationId="{A7582AAF-884F-C9F2-CEFE-72F72C69EB41}"/>
          </ac:spMkLst>
        </pc:spChg>
        <pc:spChg chg="mod topLvl">
          <ac:chgData name="Ayush Patel" userId="dbda0d76dd413c42" providerId="LiveId" clId="{790DF272-03A6-4ADC-86F9-985D27C016CE}" dt="2024-08-09T16:57:48.385" v="6131" actId="165"/>
          <ac:spMkLst>
            <pc:docMk/>
            <pc:sldMk cId="3929823853" sldId="287"/>
            <ac:spMk id="133" creationId="{C7992AD1-9307-BB6A-CBCC-45EF641CA421}"/>
          </ac:spMkLst>
        </pc:spChg>
        <pc:spChg chg="mod topLvl">
          <ac:chgData name="Ayush Patel" userId="dbda0d76dd413c42" providerId="LiveId" clId="{790DF272-03A6-4ADC-86F9-985D27C016CE}" dt="2024-08-09T16:57:48.385" v="6131" actId="165"/>
          <ac:spMkLst>
            <pc:docMk/>
            <pc:sldMk cId="3929823853" sldId="287"/>
            <ac:spMk id="134" creationId="{A4842E6B-1D06-9DA2-BB9E-3DF20B8B80D6}"/>
          </ac:spMkLst>
        </pc:spChg>
        <pc:spChg chg="mod topLvl">
          <ac:chgData name="Ayush Patel" userId="dbda0d76dd413c42" providerId="LiveId" clId="{790DF272-03A6-4ADC-86F9-985D27C016CE}" dt="2024-08-09T16:57:48.385" v="6131" actId="165"/>
          <ac:spMkLst>
            <pc:docMk/>
            <pc:sldMk cId="3929823853" sldId="287"/>
            <ac:spMk id="136" creationId="{FCD7E23B-05D0-179F-1D50-98F8D26FD668}"/>
          </ac:spMkLst>
        </pc:spChg>
        <pc:spChg chg="mod topLvl">
          <ac:chgData name="Ayush Patel" userId="dbda0d76dd413c42" providerId="LiveId" clId="{790DF272-03A6-4ADC-86F9-985D27C016CE}" dt="2024-08-09T16:57:48.385" v="6131" actId="165"/>
          <ac:spMkLst>
            <pc:docMk/>
            <pc:sldMk cId="3929823853" sldId="287"/>
            <ac:spMk id="137" creationId="{B9D994C4-BB3E-BA02-93E0-5640442B0000}"/>
          </ac:spMkLst>
        </pc:spChg>
        <pc:spChg chg="mod topLvl">
          <ac:chgData name="Ayush Patel" userId="dbda0d76dd413c42" providerId="LiveId" clId="{790DF272-03A6-4ADC-86F9-985D27C016CE}" dt="2024-08-09T16:57:48.385" v="6131" actId="165"/>
          <ac:spMkLst>
            <pc:docMk/>
            <pc:sldMk cId="3929823853" sldId="287"/>
            <ac:spMk id="138" creationId="{A74BEEA9-0A6D-FCD5-3A78-5353FDE446E2}"/>
          </ac:spMkLst>
        </pc:spChg>
        <pc:spChg chg="mod topLvl">
          <ac:chgData name="Ayush Patel" userId="dbda0d76dd413c42" providerId="LiveId" clId="{790DF272-03A6-4ADC-86F9-985D27C016CE}" dt="2024-08-09T16:57:48.385" v="6131" actId="165"/>
          <ac:spMkLst>
            <pc:docMk/>
            <pc:sldMk cId="3929823853" sldId="287"/>
            <ac:spMk id="139" creationId="{808205E8-E954-5AA3-1ECA-8E483F1040C7}"/>
          </ac:spMkLst>
        </pc:spChg>
        <pc:spChg chg="mod topLvl">
          <ac:chgData name="Ayush Patel" userId="dbda0d76dd413c42" providerId="LiveId" clId="{790DF272-03A6-4ADC-86F9-985D27C016CE}" dt="2024-08-09T16:57:48.385" v="6131" actId="165"/>
          <ac:spMkLst>
            <pc:docMk/>
            <pc:sldMk cId="3929823853" sldId="287"/>
            <ac:spMk id="141" creationId="{87AB61B3-335A-1FC7-619E-4F0251C45A14}"/>
          </ac:spMkLst>
        </pc:spChg>
        <pc:spChg chg="mod topLvl">
          <ac:chgData name="Ayush Patel" userId="dbda0d76dd413c42" providerId="LiveId" clId="{790DF272-03A6-4ADC-86F9-985D27C016CE}" dt="2024-08-09T16:57:48.385" v="6131" actId="165"/>
          <ac:spMkLst>
            <pc:docMk/>
            <pc:sldMk cId="3929823853" sldId="287"/>
            <ac:spMk id="142" creationId="{11527699-4E15-A678-C717-167873DF5A0A}"/>
          </ac:spMkLst>
        </pc:spChg>
        <pc:spChg chg="mod topLvl">
          <ac:chgData name="Ayush Patel" userId="dbda0d76dd413c42" providerId="LiveId" clId="{790DF272-03A6-4ADC-86F9-985D27C016CE}" dt="2024-08-09T16:57:48.385" v="6131" actId="165"/>
          <ac:spMkLst>
            <pc:docMk/>
            <pc:sldMk cId="3929823853" sldId="287"/>
            <ac:spMk id="143" creationId="{3B19B8BB-E90F-8D9F-BE32-9F93CF43D3C0}"/>
          </ac:spMkLst>
        </pc:spChg>
        <pc:spChg chg="mod topLvl">
          <ac:chgData name="Ayush Patel" userId="dbda0d76dd413c42" providerId="LiveId" clId="{790DF272-03A6-4ADC-86F9-985D27C016CE}" dt="2024-08-09T16:57:48.385" v="6131" actId="165"/>
          <ac:spMkLst>
            <pc:docMk/>
            <pc:sldMk cId="3929823853" sldId="287"/>
            <ac:spMk id="144" creationId="{9228A888-2C1D-B2CE-6362-D200F9C1EF36}"/>
          </ac:spMkLst>
        </pc:spChg>
        <pc:spChg chg="mod topLvl">
          <ac:chgData name="Ayush Patel" userId="dbda0d76dd413c42" providerId="LiveId" clId="{790DF272-03A6-4ADC-86F9-985D27C016CE}" dt="2024-08-09T17:00:50.108" v="6161" actId="165"/>
          <ac:spMkLst>
            <pc:docMk/>
            <pc:sldMk cId="3929823853" sldId="287"/>
            <ac:spMk id="157" creationId="{A060B374-332B-60A1-685D-C5BE2B6E95E6}"/>
          </ac:spMkLst>
        </pc:spChg>
        <pc:spChg chg="mod topLvl">
          <ac:chgData name="Ayush Patel" userId="dbda0d76dd413c42" providerId="LiveId" clId="{790DF272-03A6-4ADC-86F9-985D27C016CE}" dt="2024-08-09T17:00:50.108" v="6161" actId="165"/>
          <ac:spMkLst>
            <pc:docMk/>
            <pc:sldMk cId="3929823853" sldId="287"/>
            <ac:spMk id="158" creationId="{BD790200-1B01-2C25-D52F-855BF2AAAF32}"/>
          </ac:spMkLst>
        </pc:spChg>
        <pc:spChg chg="mod topLvl">
          <ac:chgData name="Ayush Patel" userId="dbda0d76dd413c42" providerId="LiveId" clId="{790DF272-03A6-4ADC-86F9-985D27C016CE}" dt="2024-08-09T17:00:50.108" v="6161" actId="165"/>
          <ac:spMkLst>
            <pc:docMk/>
            <pc:sldMk cId="3929823853" sldId="287"/>
            <ac:spMk id="159" creationId="{35F8762C-A5C5-F0F7-B2C4-75E62004C58A}"/>
          </ac:spMkLst>
        </pc:spChg>
        <pc:spChg chg="mod topLvl">
          <ac:chgData name="Ayush Patel" userId="dbda0d76dd413c42" providerId="LiveId" clId="{790DF272-03A6-4ADC-86F9-985D27C016CE}" dt="2024-08-09T17:00:50.108" v="6161" actId="165"/>
          <ac:spMkLst>
            <pc:docMk/>
            <pc:sldMk cId="3929823853" sldId="287"/>
            <ac:spMk id="160" creationId="{6786A083-62F6-3EB5-88E4-5B824179D570}"/>
          </ac:spMkLst>
        </pc:spChg>
        <pc:spChg chg="mod topLvl">
          <ac:chgData name="Ayush Patel" userId="dbda0d76dd413c42" providerId="LiveId" clId="{790DF272-03A6-4ADC-86F9-985D27C016CE}" dt="2024-08-09T17:00:46.231" v="6160" actId="165"/>
          <ac:spMkLst>
            <pc:docMk/>
            <pc:sldMk cId="3929823853" sldId="287"/>
            <ac:spMk id="163" creationId="{267C04B5-3AE5-A89C-864E-8F00098A9235}"/>
          </ac:spMkLst>
        </pc:spChg>
        <pc:spChg chg="mod topLvl">
          <ac:chgData name="Ayush Patel" userId="dbda0d76dd413c42" providerId="LiveId" clId="{790DF272-03A6-4ADC-86F9-985D27C016CE}" dt="2024-08-09T17:00:46.231" v="6160" actId="165"/>
          <ac:spMkLst>
            <pc:docMk/>
            <pc:sldMk cId="3929823853" sldId="287"/>
            <ac:spMk id="164" creationId="{522F439E-2286-8944-A294-51DA6094CAEE}"/>
          </ac:spMkLst>
        </pc:spChg>
        <pc:spChg chg="mod topLvl">
          <ac:chgData name="Ayush Patel" userId="dbda0d76dd413c42" providerId="LiveId" clId="{790DF272-03A6-4ADC-86F9-985D27C016CE}" dt="2024-08-09T17:00:46.231" v="6160" actId="165"/>
          <ac:spMkLst>
            <pc:docMk/>
            <pc:sldMk cId="3929823853" sldId="287"/>
            <ac:spMk id="165" creationId="{711C37A7-589F-0F8C-2261-3645554E7CD5}"/>
          </ac:spMkLst>
        </pc:spChg>
        <pc:spChg chg="mod topLvl">
          <ac:chgData name="Ayush Patel" userId="dbda0d76dd413c42" providerId="LiveId" clId="{790DF272-03A6-4ADC-86F9-985D27C016CE}" dt="2024-08-09T17:00:46.231" v="6160" actId="165"/>
          <ac:spMkLst>
            <pc:docMk/>
            <pc:sldMk cId="3929823853" sldId="287"/>
            <ac:spMk id="166" creationId="{386F9B7B-2535-4F51-6450-CCE770549A2E}"/>
          </ac:spMkLst>
        </pc:spChg>
        <pc:spChg chg="mod topLvl">
          <ac:chgData name="Ayush Patel" userId="dbda0d76dd413c42" providerId="LiveId" clId="{790DF272-03A6-4ADC-86F9-985D27C016CE}" dt="2024-08-09T17:00:36.507" v="6157" actId="165"/>
          <ac:spMkLst>
            <pc:docMk/>
            <pc:sldMk cId="3929823853" sldId="287"/>
            <ac:spMk id="169" creationId="{D00B39EE-157F-5D1F-5103-574575D4B02E}"/>
          </ac:spMkLst>
        </pc:spChg>
        <pc:spChg chg="mod topLvl">
          <ac:chgData name="Ayush Patel" userId="dbda0d76dd413c42" providerId="LiveId" clId="{790DF272-03A6-4ADC-86F9-985D27C016CE}" dt="2024-08-09T17:00:36.507" v="6157" actId="165"/>
          <ac:spMkLst>
            <pc:docMk/>
            <pc:sldMk cId="3929823853" sldId="287"/>
            <ac:spMk id="170" creationId="{830E56A2-4824-7E37-51BD-68AF38DD7B88}"/>
          </ac:spMkLst>
        </pc:spChg>
        <pc:spChg chg="mod topLvl">
          <ac:chgData name="Ayush Patel" userId="dbda0d76dd413c42" providerId="LiveId" clId="{790DF272-03A6-4ADC-86F9-985D27C016CE}" dt="2024-08-09T17:45:46.197" v="6275" actId="1076"/>
          <ac:spMkLst>
            <pc:docMk/>
            <pc:sldMk cId="3929823853" sldId="287"/>
            <ac:spMk id="171" creationId="{D1B37FAE-FA7B-09A6-D6C9-1B9C17A994BE}"/>
          </ac:spMkLst>
        </pc:spChg>
        <pc:spChg chg="mod topLvl">
          <ac:chgData name="Ayush Patel" userId="dbda0d76dd413c42" providerId="LiveId" clId="{790DF272-03A6-4ADC-86F9-985D27C016CE}" dt="2024-08-09T17:00:36.507" v="6157" actId="165"/>
          <ac:spMkLst>
            <pc:docMk/>
            <pc:sldMk cId="3929823853" sldId="287"/>
            <ac:spMk id="172" creationId="{DE717F06-AD53-0A74-419B-D2AFA982EEED}"/>
          </ac:spMkLst>
        </pc:spChg>
        <pc:spChg chg="mod topLvl">
          <ac:chgData name="Ayush Patel" userId="dbda0d76dd413c42" providerId="LiveId" clId="{790DF272-03A6-4ADC-86F9-985D27C016CE}" dt="2024-08-09T17:00:30.541" v="6156" actId="165"/>
          <ac:spMkLst>
            <pc:docMk/>
            <pc:sldMk cId="3929823853" sldId="287"/>
            <ac:spMk id="175" creationId="{68AC61C8-F2CB-ADED-0D58-A704FBC54E8F}"/>
          </ac:spMkLst>
        </pc:spChg>
        <pc:spChg chg="mod topLvl">
          <ac:chgData name="Ayush Patel" userId="dbda0d76dd413c42" providerId="LiveId" clId="{790DF272-03A6-4ADC-86F9-985D27C016CE}" dt="2024-08-09T17:00:30.541" v="6156" actId="165"/>
          <ac:spMkLst>
            <pc:docMk/>
            <pc:sldMk cId="3929823853" sldId="287"/>
            <ac:spMk id="176" creationId="{23EA7A00-0453-2286-9658-EC00A68312B1}"/>
          </ac:spMkLst>
        </pc:spChg>
        <pc:spChg chg="mod topLvl">
          <ac:chgData name="Ayush Patel" userId="dbda0d76dd413c42" providerId="LiveId" clId="{790DF272-03A6-4ADC-86F9-985D27C016CE}" dt="2024-08-09T17:00:30.541" v="6156" actId="165"/>
          <ac:spMkLst>
            <pc:docMk/>
            <pc:sldMk cId="3929823853" sldId="287"/>
            <ac:spMk id="177" creationId="{E0C0A2DD-016D-5D78-11A6-5F073AF70CD9}"/>
          </ac:spMkLst>
        </pc:spChg>
        <pc:spChg chg="mod topLvl">
          <ac:chgData name="Ayush Patel" userId="dbda0d76dd413c42" providerId="LiveId" clId="{790DF272-03A6-4ADC-86F9-985D27C016CE}" dt="2024-08-09T17:00:30.541" v="6156" actId="165"/>
          <ac:spMkLst>
            <pc:docMk/>
            <pc:sldMk cId="3929823853" sldId="287"/>
            <ac:spMk id="178" creationId="{B1C19895-04DA-4AE9-4F1E-8CB27A9F140F}"/>
          </ac:spMkLst>
        </pc:spChg>
        <pc:spChg chg="mod topLvl">
          <ac:chgData name="Ayush Patel" userId="dbda0d76dd413c42" providerId="LiveId" clId="{790DF272-03A6-4ADC-86F9-985D27C016CE}" dt="2024-08-09T17:00:27.219" v="6155" actId="165"/>
          <ac:spMkLst>
            <pc:docMk/>
            <pc:sldMk cId="3929823853" sldId="287"/>
            <ac:spMk id="181" creationId="{6C438523-78A4-44F8-FED4-20A611A9BB1A}"/>
          </ac:spMkLst>
        </pc:spChg>
        <pc:spChg chg="mod topLvl">
          <ac:chgData name="Ayush Patel" userId="dbda0d76dd413c42" providerId="LiveId" clId="{790DF272-03A6-4ADC-86F9-985D27C016CE}" dt="2024-08-09T17:00:27.219" v="6155" actId="165"/>
          <ac:spMkLst>
            <pc:docMk/>
            <pc:sldMk cId="3929823853" sldId="287"/>
            <ac:spMk id="182" creationId="{229EE072-A890-08F1-A6DD-4B55C55CAAFB}"/>
          </ac:spMkLst>
        </pc:spChg>
        <pc:spChg chg="mod topLvl">
          <ac:chgData name="Ayush Patel" userId="dbda0d76dd413c42" providerId="LiveId" clId="{790DF272-03A6-4ADC-86F9-985D27C016CE}" dt="2024-08-09T17:00:27.219" v="6155" actId="165"/>
          <ac:spMkLst>
            <pc:docMk/>
            <pc:sldMk cId="3929823853" sldId="287"/>
            <ac:spMk id="183" creationId="{EAE268DE-72CF-9818-6B59-C914DA373093}"/>
          </ac:spMkLst>
        </pc:spChg>
        <pc:spChg chg="mod topLvl">
          <ac:chgData name="Ayush Patel" userId="dbda0d76dd413c42" providerId="LiveId" clId="{790DF272-03A6-4ADC-86F9-985D27C016CE}" dt="2024-08-09T17:00:27.219" v="6155" actId="165"/>
          <ac:spMkLst>
            <pc:docMk/>
            <pc:sldMk cId="3929823853" sldId="287"/>
            <ac:spMk id="184" creationId="{9C9FED80-5395-54D0-4A00-CA1FCF0404EA}"/>
          </ac:spMkLst>
        </pc:spChg>
        <pc:grpChg chg="add del mod">
          <ac:chgData name="Ayush Patel" userId="dbda0d76dd413c42" providerId="LiveId" clId="{790DF272-03A6-4ADC-86F9-985D27C016CE}" dt="2024-08-09T16:51:01.886" v="6078" actId="165"/>
          <ac:grpSpMkLst>
            <pc:docMk/>
            <pc:sldMk cId="3929823853" sldId="287"/>
            <ac:grpSpMk id="3" creationId="{B58F4671-256A-898A-8658-3583EB9DF180}"/>
          </ac:grpSpMkLst>
        </pc:grpChg>
        <pc:grpChg chg="add mod">
          <ac:chgData name="Ayush Patel" userId="dbda0d76dd413c42" providerId="LiveId" clId="{790DF272-03A6-4ADC-86F9-985D27C016CE}" dt="2024-08-09T09:38:36.351" v="4975"/>
          <ac:grpSpMkLst>
            <pc:docMk/>
            <pc:sldMk cId="3929823853" sldId="287"/>
            <ac:grpSpMk id="3" creationId="{F2DDB309-199D-F5E1-108F-4D89AAC9E088}"/>
          </ac:grpSpMkLst>
        </pc:grpChg>
        <pc:grpChg chg="add mod">
          <ac:chgData name="Ayush Patel" userId="dbda0d76dd413c42" providerId="LiveId" clId="{790DF272-03A6-4ADC-86F9-985D27C016CE}" dt="2024-08-09T09:38:36.351" v="4975"/>
          <ac:grpSpMkLst>
            <pc:docMk/>
            <pc:sldMk cId="3929823853" sldId="287"/>
            <ac:grpSpMk id="15" creationId="{B19B85DE-5813-561E-AD0A-BBDEC45C13B7}"/>
          </ac:grpSpMkLst>
        </pc:grpChg>
        <pc:grpChg chg="add mod">
          <ac:chgData name="Ayush Patel" userId="dbda0d76dd413c42" providerId="LiveId" clId="{790DF272-03A6-4ADC-86F9-985D27C016CE}" dt="2024-08-09T09:38:36.351" v="4975"/>
          <ac:grpSpMkLst>
            <pc:docMk/>
            <pc:sldMk cId="3929823853" sldId="287"/>
            <ac:grpSpMk id="22" creationId="{1FB7A578-A06F-3A06-8D3E-12E35DB134FA}"/>
          </ac:grpSpMkLst>
        </pc:grpChg>
        <pc:grpChg chg="add mod">
          <ac:chgData name="Ayush Patel" userId="dbda0d76dd413c42" providerId="LiveId" clId="{790DF272-03A6-4ADC-86F9-985D27C016CE}" dt="2024-08-09T09:38:36.351" v="4975"/>
          <ac:grpSpMkLst>
            <pc:docMk/>
            <pc:sldMk cId="3929823853" sldId="287"/>
            <ac:grpSpMk id="31" creationId="{3C953B5E-EA86-D872-9AEB-7FD970E39237}"/>
          </ac:grpSpMkLst>
        </pc:grpChg>
        <pc:grpChg chg="add mod">
          <ac:chgData name="Ayush Patel" userId="dbda0d76dd413c42" providerId="LiveId" clId="{790DF272-03A6-4ADC-86F9-985D27C016CE}" dt="2024-08-09T16:47:16.371" v="6049" actId="571"/>
          <ac:grpSpMkLst>
            <pc:docMk/>
            <pc:sldMk cId="3929823853" sldId="287"/>
            <ac:grpSpMk id="32" creationId="{84532301-2E32-7C8B-D994-7D80557D578E}"/>
          </ac:grpSpMkLst>
        </pc:grpChg>
        <pc:grpChg chg="mod">
          <ac:chgData name="Ayush Patel" userId="dbda0d76dd413c42" providerId="LiveId" clId="{790DF272-03A6-4ADC-86F9-985D27C016CE}" dt="2024-08-09T16:47:16.371" v="6049" actId="571"/>
          <ac:grpSpMkLst>
            <pc:docMk/>
            <pc:sldMk cId="3929823853" sldId="287"/>
            <ac:grpSpMk id="33" creationId="{B7F837D9-AEC4-8CCF-842E-E33202E5FD33}"/>
          </ac:grpSpMkLst>
        </pc:grpChg>
        <pc:grpChg chg="mod">
          <ac:chgData name="Ayush Patel" userId="dbda0d76dd413c42" providerId="LiveId" clId="{790DF272-03A6-4ADC-86F9-985D27C016CE}" dt="2024-08-09T16:47:16.371" v="6049" actId="571"/>
          <ac:grpSpMkLst>
            <pc:docMk/>
            <pc:sldMk cId="3929823853" sldId="287"/>
            <ac:grpSpMk id="34" creationId="{C305D0D8-8048-E882-A452-60B6E2AFEA8A}"/>
          </ac:grpSpMkLst>
        </pc:grpChg>
        <pc:grpChg chg="mod">
          <ac:chgData name="Ayush Patel" userId="dbda0d76dd413c42" providerId="LiveId" clId="{790DF272-03A6-4ADC-86F9-985D27C016CE}" dt="2024-08-09T16:47:16.371" v="6049" actId="571"/>
          <ac:grpSpMkLst>
            <pc:docMk/>
            <pc:sldMk cId="3929823853" sldId="287"/>
            <ac:grpSpMk id="35" creationId="{D334633C-D9AA-2E65-89E7-BF0612D5DB8F}"/>
          </ac:grpSpMkLst>
        </pc:grpChg>
        <pc:grpChg chg="mod">
          <ac:chgData name="Ayush Patel" userId="dbda0d76dd413c42" providerId="LiveId" clId="{790DF272-03A6-4ADC-86F9-985D27C016CE}" dt="2024-08-09T16:47:16.371" v="6049" actId="571"/>
          <ac:grpSpMkLst>
            <pc:docMk/>
            <pc:sldMk cId="3929823853" sldId="287"/>
            <ac:grpSpMk id="36" creationId="{5058D6B7-8310-B6A1-B453-58CEFE21DB5D}"/>
          </ac:grpSpMkLst>
        </pc:grpChg>
        <pc:grpChg chg="add mod">
          <ac:chgData name="Ayush Patel" userId="dbda0d76dd413c42" providerId="LiveId" clId="{790DF272-03A6-4ADC-86F9-985D27C016CE}" dt="2024-08-09T09:38:36.351" v="4975"/>
          <ac:grpSpMkLst>
            <pc:docMk/>
            <pc:sldMk cId="3929823853" sldId="287"/>
            <ac:grpSpMk id="37" creationId="{205A1132-F519-543D-DF70-FFCC1D137C9A}"/>
          </ac:grpSpMkLst>
        </pc:grpChg>
        <pc:grpChg chg="mod">
          <ac:chgData name="Ayush Patel" userId="dbda0d76dd413c42" providerId="LiveId" clId="{790DF272-03A6-4ADC-86F9-985D27C016CE}" dt="2024-08-09T16:47:16.371" v="6049" actId="571"/>
          <ac:grpSpMkLst>
            <pc:docMk/>
            <pc:sldMk cId="3929823853" sldId="287"/>
            <ac:grpSpMk id="37" creationId="{4F6A625D-28CD-B76E-00D2-715DC521D651}"/>
          </ac:grpSpMkLst>
        </pc:grpChg>
        <pc:grpChg chg="add del mod">
          <ac:chgData name="Ayush Patel" userId="dbda0d76dd413c42" providerId="LiveId" clId="{790DF272-03A6-4ADC-86F9-985D27C016CE}" dt="2024-08-09T16:57:24.473" v="6127" actId="478"/>
          <ac:grpSpMkLst>
            <pc:docMk/>
            <pc:sldMk cId="3929823853" sldId="287"/>
            <ac:grpSpMk id="43" creationId="{669065A4-1247-85A9-450E-B6F9A672AE3B}"/>
          </ac:grpSpMkLst>
        </pc:grpChg>
        <pc:grpChg chg="add del mod">
          <ac:chgData name="Ayush Patel" userId="dbda0d76dd413c42" providerId="LiveId" clId="{790DF272-03A6-4ADC-86F9-985D27C016CE}" dt="2024-08-09T16:57:24.473" v="6127" actId="478"/>
          <ac:grpSpMkLst>
            <pc:docMk/>
            <pc:sldMk cId="3929823853" sldId="287"/>
            <ac:grpSpMk id="49" creationId="{B5DF5B83-6233-83A0-694E-A8660CAC4809}"/>
          </ac:grpSpMkLst>
        </pc:grpChg>
        <pc:grpChg chg="add del mod">
          <ac:chgData name="Ayush Patel" userId="dbda0d76dd413c42" providerId="LiveId" clId="{790DF272-03A6-4ADC-86F9-985D27C016CE}" dt="2024-08-09T16:57:24.473" v="6127" actId="478"/>
          <ac:grpSpMkLst>
            <pc:docMk/>
            <pc:sldMk cId="3929823853" sldId="287"/>
            <ac:grpSpMk id="55" creationId="{C92D3E80-2DB5-9149-79BD-20F657860670}"/>
          </ac:grpSpMkLst>
        </pc:grpChg>
        <pc:grpChg chg="add del mod">
          <ac:chgData name="Ayush Patel" userId="dbda0d76dd413c42" providerId="LiveId" clId="{790DF272-03A6-4ADC-86F9-985D27C016CE}" dt="2024-08-09T16:57:24.473" v="6127" actId="478"/>
          <ac:grpSpMkLst>
            <pc:docMk/>
            <pc:sldMk cId="3929823853" sldId="287"/>
            <ac:grpSpMk id="77" creationId="{85F5D72D-98E5-6CFE-F7E2-5C12BF203258}"/>
          </ac:grpSpMkLst>
        </pc:grpChg>
        <pc:grpChg chg="add del mod">
          <ac:chgData name="Ayush Patel" userId="dbda0d76dd413c42" providerId="LiveId" clId="{790DF272-03A6-4ADC-86F9-985D27C016CE}" dt="2024-08-09T03:13:49.020" v="3641" actId="165"/>
          <ac:grpSpMkLst>
            <pc:docMk/>
            <pc:sldMk cId="3929823853" sldId="287"/>
            <ac:grpSpMk id="78" creationId="{A49ED527-68AB-232A-E78E-9DEC57DD759C}"/>
          </ac:grpSpMkLst>
        </pc:grpChg>
        <pc:grpChg chg="add del mod topLvl">
          <ac:chgData name="Ayush Patel" userId="dbda0d76dd413c42" providerId="LiveId" clId="{790DF272-03A6-4ADC-86F9-985D27C016CE}" dt="2024-08-09T17:01:45.899" v="6171" actId="165"/>
          <ac:grpSpMkLst>
            <pc:docMk/>
            <pc:sldMk cId="3929823853" sldId="287"/>
            <ac:grpSpMk id="81" creationId="{AD156CCE-70A2-8F71-4C83-1CC067650B32}"/>
          </ac:grpSpMkLst>
        </pc:grpChg>
        <pc:grpChg chg="add del mod topLvl">
          <ac:chgData name="Ayush Patel" userId="dbda0d76dd413c42" providerId="LiveId" clId="{790DF272-03A6-4ADC-86F9-985D27C016CE}" dt="2024-08-09T17:01:51.337" v="6172" actId="165"/>
          <ac:grpSpMkLst>
            <pc:docMk/>
            <pc:sldMk cId="3929823853" sldId="287"/>
            <ac:grpSpMk id="82" creationId="{C38CD17A-0A32-3CEB-5539-373D87B68721}"/>
          </ac:grpSpMkLst>
        </pc:grpChg>
        <pc:grpChg chg="add del mod topLvl">
          <ac:chgData name="Ayush Patel" userId="dbda0d76dd413c42" providerId="LiveId" clId="{790DF272-03A6-4ADC-86F9-985D27C016CE}" dt="2024-08-09T17:01:55.460" v="6173" actId="165"/>
          <ac:grpSpMkLst>
            <pc:docMk/>
            <pc:sldMk cId="3929823853" sldId="287"/>
            <ac:grpSpMk id="83" creationId="{9825B232-94C0-7597-B573-F34D61CD4281}"/>
          </ac:grpSpMkLst>
        </pc:grpChg>
        <pc:grpChg chg="add mod">
          <ac:chgData name="Ayush Patel" userId="dbda0d76dd413c42" providerId="LiveId" clId="{790DF272-03A6-4ADC-86F9-985D27C016CE}" dt="2024-08-09T03:28:17.041" v="3791" actId="164"/>
          <ac:grpSpMkLst>
            <pc:docMk/>
            <pc:sldMk cId="3929823853" sldId="287"/>
            <ac:grpSpMk id="84" creationId="{709DD7B1-C14B-F23D-CCF8-D7FB52DB2780}"/>
          </ac:grpSpMkLst>
        </pc:grpChg>
        <pc:grpChg chg="add del mod topLvl">
          <ac:chgData name="Ayush Patel" userId="dbda0d76dd413c42" providerId="LiveId" clId="{790DF272-03A6-4ADC-86F9-985D27C016CE}" dt="2024-08-09T17:01:58.639" v="6174" actId="165"/>
          <ac:grpSpMkLst>
            <pc:docMk/>
            <pc:sldMk cId="3929823853" sldId="287"/>
            <ac:grpSpMk id="85" creationId="{D24E3D7A-6CB5-54D4-2FAE-A906B429D825}"/>
          </ac:grpSpMkLst>
        </pc:grpChg>
        <pc:grpChg chg="add del mod topLvl">
          <ac:chgData name="Ayush Patel" userId="dbda0d76dd413c42" providerId="LiveId" clId="{790DF272-03A6-4ADC-86F9-985D27C016CE}" dt="2024-08-09T17:02:02.673" v="6175" actId="165"/>
          <ac:grpSpMkLst>
            <pc:docMk/>
            <pc:sldMk cId="3929823853" sldId="287"/>
            <ac:grpSpMk id="86" creationId="{BE156358-AF0A-CEB7-8D27-83E26FD74E67}"/>
          </ac:grpSpMkLst>
        </pc:grpChg>
        <pc:grpChg chg="add del mod">
          <ac:chgData name="Ayush Patel" userId="dbda0d76dd413c42" providerId="LiveId" clId="{790DF272-03A6-4ADC-86F9-985D27C016CE}" dt="2024-08-09T16:57:24.473" v="6127" actId="478"/>
          <ac:grpSpMkLst>
            <pc:docMk/>
            <pc:sldMk cId="3929823853" sldId="287"/>
            <ac:grpSpMk id="88" creationId="{A850827E-1CB0-D767-D7BE-F31ACD39A164}"/>
          </ac:grpSpMkLst>
        </pc:grpChg>
        <pc:grpChg chg="add del mod">
          <ac:chgData name="Ayush Patel" userId="dbda0d76dd413c42" providerId="LiveId" clId="{790DF272-03A6-4ADC-86F9-985D27C016CE}" dt="2024-08-09T16:52:56.699" v="6087" actId="165"/>
          <ac:grpSpMkLst>
            <pc:docMk/>
            <pc:sldMk cId="3929823853" sldId="287"/>
            <ac:grpSpMk id="119" creationId="{69D7E2C8-EF49-16CB-644D-357755DE82D9}"/>
          </ac:grpSpMkLst>
        </pc:grpChg>
        <pc:grpChg chg="add del mod">
          <ac:chgData name="Ayush Patel" userId="dbda0d76dd413c42" providerId="LiveId" clId="{790DF272-03A6-4ADC-86F9-985D27C016CE}" dt="2024-08-09T16:57:48.949" v="6132" actId="1076"/>
          <ac:grpSpMkLst>
            <pc:docMk/>
            <pc:sldMk cId="3929823853" sldId="287"/>
            <ac:grpSpMk id="120" creationId="{659F7FF6-FC91-4939-1A18-B39522B3DC69}"/>
          </ac:grpSpMkLst>
        </pc:grpChg>
        <pc:grpChg chg="add del mod">
          <ac:chgData name="Ayush Patel" userId="dbda0d76dd413c42" providerId="LiveId" clId="{790DF272-03A6-4ADC-86F9-985D27C016CE}" dt="2024-08-09T16:59:40.069" v="6148" actId="165"/>
          <ac:grpSpMkLst>
            <pc:docMk/>
            <pc:sldMk cId="3929823853" sldId="287"/>
            <ac:grpSpMk id="151" creationId="{3F84F628-0588-3A91-992A-869C786AECC7}"/>
          </ac:grpSpMkLst>
        </pc:grpChg>
        <pc:grpChg chg="del mod topLvl">
          <ac:chgData name="Ayush Patel" userId="dbda0d76dd413c42" providerId="LiveId" clId="{790DF272-03A6-4ADC-86F9-985D27C016CE}" dt="2024-08-09T17:00:27.219" v="6155" actId="165"/>
          <ac:grpSpMkLst>
            <pc:docMk/>
            <pc:sldMk cId="3929823853" sldId="287"/>
            <ac:grpSpMk id="152" creationId="{056827B0-1E1F-1998-59DE-F64AE7C52A66}"/>
          </ac:grpSpMkLst>
        </pc:grpChg>
        <pc:grpChg chg="del mod topLvl">
          <ac:chgData name="Ayush Patel" userId="dbda0d76dd413c42" providerId="LiveId" clId="{790DF272-03A6-4ADC-86F9-985D27C016CE}" dt="2024-08-09T17:00:30.541" v="6156" actId="165"/>
          <ac:grpSpMkLst>
            <pc:docMk/>
            <pc:sldMk cId="3929823853" sldId="287"/>
            <ac:grpSpMk id="153" creationId="{93A7FAAF-398C-C571-A434-7A9A9472DABA}"/>
          </ac:grpSpMkLst>
        </pc:grpChg>
        <pc:grpChg chg="del mod topLvl">
          <ac:chgData name="Ayush Patel" userId="dbda0d76dd413c42" providerId="LiveId" clId="{790DF272-03A6-4ADC-86F9-985D27C016CE}" dt="2024-08-09T17:00:36.507" v="6157" actId="165"/>
          <ac:grpSpMkLst>
            <pc:docMk/>
            <pc:sldMk cId="3929823853" sldId="287"/>
            <ac:grpSpMk id="154" creationId="{778E6A37-3BB4-B1D2-1F9C-3E3025ACB318}"/>
          </ac:grpSpMkLst>
        </pc:grpChg>
        <pc:grpChg chg="del mod topLvl">
          <ac:chgData name="Ayush Patel" userId="dbda0d76dd413c42" providerId="LiveId" clId="{790DF272-03A6-4ADC-86F9-985D27C016CE}" dt="2024-08-09T17:00:46.231" v="6160" actId="165"/>
          <ac:grpSpMkLst>
            <pc:docMk/>
            <pc:sldMk cId="3929823853" sldId="287"/>
            <ac:grpSpMk id="155" creationId="{47073CF8-BED0-D088-3FAA-209A8754BA6A}"/>
          </ac:grpSpMkLst>
        </pc:grpChg>
        <pc:grpChg chg="del mod topLvl">
          <ac:chgData name="Ayush Patel" userId="dbda0d76dd413c42" providerId="LiveId" clId="{790DF272-03A6-4ADC-86F9-985D27C016CE}" dt="2024-08-09T17:00:50.108" v="6161" actId="165"/>
          <ac:grpSpMkLst>
            <pc:docMk/>
            <pc:sldMk cId="3929823853" sldId="287"/>
            <ac:grpSpMk id="156" creationId="{0FF0A23F-B8D4-09E9-6123-B6CDEE8161A3}"/>
          </ac:grpSpMkLst>
        </pc:grpChg>
        <pc:graphicFrameChg chg="add del mod modGraphic">
          <ac:chgData name="Ayush Patel" userId="dbda0d76dd413c42" providerId="LiveId" clId="{790DF272-03A6-4ADC-86F9-985D27C016CE}" dt="2024-08-09T03:16:29.344" v="3657" actId="478"/>
          <ac:graphicFrameMkLst>
            <pc:docMk/>
            <pc:sldMk cId="3929823853" sldId="287"/>
            <ac:graphicFrameMk id="3" creationId="{96C692A0-1B04-9ACD-5CE9-4AA5EC50BA66}"/>
          </ac:graphicFrameMkLst>
        </pc:graphicFrameChg>
        <pc:graphicFrameChg chg="add del mod modGraphic">
          <ac:chgData name="Ayush Patel" userId="dbda0d76dd413c42" providerId="LiveId" clId="{790DF272-03A6-4ADC-86F9-985D27C016CE}" dt="2024-08-09T03:12:56.813" v="3637" actId="21"/>
          <ac:graphicFrameMkLst>
            <pc:docMk/>
            <pc:sldMk cId="3929823853" sldId="287"/>
            <ac:graphicFrameMk id="6" creationId="{61F8A22B-1219-4562-9BBF-D09B76338064}"/>
          </ac:graphicFrameMkLst>
        </pc:graphicFrameChg>
        <pc:picChg chg="mod topLvl">
          <ac:chgData name="Ayush Patel" userId="dbda0d76dd413c42" providerId="LiveId" clId="{790DF272-03A6-4ADC-86F9-985D27C016CE}" dt="2024-08-09T16:52:56.699" v="6087" actId="165"/>
          <ac:picMkLst>
            <pc:docMk/>
            <pc:sldMk cId="3929823853" sldId="287"/>
            <ac:picMk id="4" creationId="{643D939D-B71C-807D-8B03-1D0F60CE2F97}"/>
          </ac:picMkLst>
        </pc:picChg>
        <pc:picChg chg="add del mod">
          <ac:chgData name="Ayush Patel" userId="dbda0d76dd413c42" providerId="LiveId" clId="{790DF272-03A6-4ADC-86F9-985D27C016CE}" dt="2024-08-09T03:16:36.144" v="3658" actId="478"/>
          <ac:picMkLst>
            <pc:docMk/>
            <pc:sldMk cId="3929823853" sldId="287"/>
            <ac:picMk id="7" creationId="{2ADA0F4F-3136-AA1A-38A3-748402F70BEB}"/>
          </ac:picMkLst>
        </pc:picChg>
        <pc:picChg chg="mod topLvl">
          <ac:chgData name="Ayush Patel" userId="dbda0d76dd413c42" providerId="LiveId" clId="{790DF272-03A6-4ADC-86F9-985D27C016CE}" dt="2024-08-09T16:52:56.699" v="6087" actId="165"/>
          <ac:picMkLst>
            <pc:docMk/>
            <pc:sldMk cId="3929823853" sldId="287"/>
            <ac:picMk id="7" creationId="{B7A386BA-BF07-2A8C-7F9D-156174F36D55}"/>
          </ac:picMkLst>
        </pc:picChg>
        <pc:picChg chg="mod topLvl">
          <ac:chgData name="Ayush Patel" userId="dbda0d76dd413c42" providerId="LiveId" clId="{790DF272-03A6-4ADC-86F9-985D27C016CE}" dt="2024-08-09T16:52:56.699" v="6087" actId="165"/>
          <ac:picMkLst>
            <pc:docMk/>
            <pc:sldMk cId="3929823853" sldId="287"/>
            <ac:picMk id="9" creationId="{319383EB-FD29-5F41-DA90-7E46283E7593}"/>
          </ac:picMkLst>
        </pc:picChg>
        <pc:picChg chg="mod topLvl">
          <ac:chgData name="Ayush Patel" userId="dbda0d76dd413c42" providerId="LiveId" clId="{790DF272-03A6-4ADC-86F9-985D27C016CE}" dt="2024-08-09T16:52:56.699" v="6087" actId="165"/>
          <ac:picMkLst>
            <pc:docMk/>
            <pc:sldMk cId="3929823853" sldId="287"/>
            <ac:picMk id="11" creationId="{17E1CF1A-F56D-11FC-888A-8E2814BDF0A0}"/>
          </ac:picMkLst>
        </pc:picChg>
        <pc:picChg chg="mod">
          <ac:chgData name="Ayush Patel" userId="dbda0d76dd413c42" providerId="LiveId" clId="{790DF272-03A6-4ADC-86F9-985D27C016CE}" dt="2024-08-09T09:38:36.351" v="4975"/>
          <ac:picMkLst>
            <pc:docMk/>
            <pc:sldMk cId="3929823853" sldId="287"/>
            <ac:picMk id="14" creationId="{E809B1C8-A480-1743-0854-0DF08D9329C7}"/>
          </ac:picMkLst>
        </pc:picChg>
        <pc:picChg chg="mod">
          <ac:chgData name="Ayush Patel" userId="dbda0d76dd413c42" providerId="LiveId" clId="{790DF272-03A6-4ADC-86F9-985D27C016CE}" dt="2024-08-09T09:38:36.351" v="4975"/>
          <ac:picMkLst>
            <pc:docMk/>
            <pc:sldMk cId="3929823853" sldId="287"/>
            <ac:picMk id="21" creationId="{540A9E3B-4B99-7FF7-C782-F2097196B954}"/>
          </ac:picMkLst>
        </pc:picChg>
        <pc:picChg chg="add mod topLvl">
          <ac:chgData name="Ayush Patel" userId="dbda0d76dd413c42" providerId="LiveId" clId="{790DF272-03A6-4ADC-86F9-985D27C016CE}" dt="2024-08-09T17:01:45.899" v="6171" actId="165"/>
          <ac:picMkLst>
            <pc:docMk/>
            <pc:sldMk cId="3929823853" sldId="287"/>
            <ac:picMk id="26" creationId="{AA8D981C-7B5E-771B-AD5E-A19C00DA3F9B}"/>
          </ac:picMkLst>
        </pc:picChg>
        <pc:picChg chg="mod">
          <ac:chgData name="Ayush Patel" userId="dbda0d76dd413c42" providerId="LiveId" clId="{790DF272-03A6-4ADC-86F9-985D27C016CE}" dt="2024-08-09T09:38:36.351" v="4975"/>
          <ac:picMkLst>
            <pc:docMk/>
            <pc:sldMk cId="3929823853" sldId="287"/>
            <ac:picMk id="30" creationId="{59C7FCDB-DB8E-B13C-D6C7-3D0E59D2B6AA}"/>
          </ac:picMkLst>
        </pc:picChg>
        <pc:picChg chg="add mod">
          <ac:chgData name="Ayush Patel" userId="dbda0d76dd413c42" providerId="LiveId" clId="{790DF272-03A6-4ADC-86F9-985D27C016CE}" dt="2024-08-09T03:07:09.599" v="3585" actId="571"/>
          <ac:picMkLst>
            <pc:docMk/>
            <pc:sldMk cId="3929823853" sldId="287"/>
            <ac:picMk id="31" creationId="{5FE5ED1F-1C93-14AC-6DCD-B2899483F13C}"/>
          </ac:picMkLst>
        </pc:picChg>
        <pc:picChg chg="add mod">
          <ac:chgData name="Ayush Patel" userId="dbda0d76dd413c42" providerId="LiveId" clId="{790DF272-03A6-4ADC-86F9-985D27C016CE}" dt="2024-08-09T03:07:09.195" v="3584" actId="571"/>
          <ac:picMkLst>
            <pc:docMk/>
            <pc:sldMk cId="3929823853" sldId="287"/>
            <ac:picMk id="36" creationId="{3C4DEA9A-56FF-1683-B5D7-620D0ED59399}"/>
          </ac:picMkLst>
        </pc:picChg>
        <pc:picChg chg="mod">
          <ac:chgData name="Ayush Patel" userId="dbda0d76dd413c42" providerId="LiveId" clId="{790DF272-03A6-4ADC-86F9-985D27C016CE}" dt="2024-08-09T09:38:36.351" v="4975"/>
          <ac:picMkLst>
            <pc:docMk/>
            <pc:sldMk cId="3929823853" sldId="287"/>
            <ac:picMk id="36" creationId="{A2C75753-8396-EA5E-2C1A-23ACC5B3E8BD}"/>
          </ac:picMkLst>
        </pc:picChg>
        <pc:picChg chg="mod">
          <ac:chgData name="Ayush Patel" userId="dbda0d76dd413c42" providerId="LiveId" clId="{790DF272-03A6-4ADC-86F9-985D27C016CE}" dt="2024-08-09T16:47:16.371" v="6049" actId="571"/>
          <ac:picMkLst>
            <pc:docMk/>
            <pc:sldMk cId="3929823853" sldId="287"/>
            <ac:picMk id="38" creationId="{2903F504-42E5-89FD-8531-734867566105}"/>
          </ac:picMkLst>
        </pc:picChg>
        <pc:picChg chg="mod">
          <ac:chgData name="Ayush Patel" userId="dbda0d76dd413c42" providerId="LiveId" clId="{790DF272-03A6-4ADC-86F9-985D27C016CE}" dt="2024-08-09T16:47:16.371" v="6049" actId="571"/>
          <ac:picMkLst>
            <pc:docMk/>
            <pc:sldMk cId="3929823853" sldId="287"/>
            <ac:picMk id="39" creationId="{3F67AF7D-D745-9DC1-10B5-9DA487548EF2}"/>
          </ac:picMkLst>
        </pc:picChg>
        <pc:picChg chg="mod">
          <ac:chgData name="Ayush Patel" userId="dbda0d76dd413c42" providerId="LiveId" clId="{790DF272-03A6-4ADC-86F9-985D27C016CE}" dt="2024-08-09T16:47:16.371" v="6049" actId="571"/>
          <ac:picMkLst>
            <pc:docMk/>
            <pc:sldMk cId="3929823853" sldId="287"/>
            <ac:picMk id="40" creationId="{B9FBE24E-A48F-3B91-C616-B6F9AC23FF72}"/>
          </ac:picMkLst>
        </pc:picChg>
        <pc:picChg chg="add mod">
          <ac:chgData name="Ayush Patel" userId="dbda0d76dd413c42" providerId="LiveId" clId="{790DF272-03A6-4ADC-86F9-985D27C016CE}" dt="2024-08-09T03:07:08.780" v="3583" actId="571"/>
          <ac:picMkLst>
            <pc:docMk/>
            <pc:sldMk cId="3929823853" sldId="287"/>
            <ac:picMk id="41" creationId="{790E3EEB-DB77-3939-C9FE-5024DE7D8013}"/>
          </ac:picMkLst>
        </pc:picChg>
        <pc:picChg chg="mod">
          <ac:chgData name="Ayush Patel" userId="dbda0d76dd413c42" providerId="LiveId" clId="{790DF272-03A6-4ADC-86F9-985D27C016CE}" dt="2024-08-09T16:47:16.371" v="6049" actId="571"/>
          <ac:picMkLst>
            <pc:docMk/>
            <pc:sldMk cId="3929823853" sldId="287"/>
            <ac:picMk id="41" creationId="{D077ACCE-6085-608E-0330-A50352244BD9}"/>
          </ac:picMkLst>
        </pc:picChg>
        <pc:picChg chg="mod">
          <ac:chgData name="Ayush Patel" userId="dbda0d76dd413c42" providerId="LiveId" clId="{790DF272-03A6-4ADC-86F9-985D27C016CE}" dt="2024-08-09T09:38:36.351" v="4975"/>
          <ac:picMkLst>
            <pc:docMk/>
            <pc:sldMk cId="3929823853" sldId="287"/>
            <ac:picMk id="42" creationId="{46145CC2-F795-3138-E54D-57E7197ED54A}"/>
          </ac:picMkLst>
        </pc:picChg>
        <pc:picChg chg="add mod">
          <ac:chgData name="Ayush Patel" userId="dbda0d76dd413c42" providerId="LiveId" clId="{790DF272-03A6-4ADC-86F9-985D27C016CE}" dt="2024-08-09T03:08:24.112" v="3600" actId="571"/>
          <ac:picMkLst>
            <pc:docMk/>
            <pc:sldMk cId="3929823853" sldId="287"/>
            <ac:picMk id="45" creationId="{558F291D-D767-745B-70FA-D16B8A3A4355}"/>
          </ac:picMkLst>
        </pc:picChg>
        <pc:picChg chg="mod">
          <ac:chgData name="Ayush Patel" userId="dbda0d76dd413c42" providerId="LiveId" clId="{790DF272-03A6-4ADC-86F9-985D27C016CE}" dt="2024-08-09T09:38:43.071" v="4976"/>
          <ac:picMkLst>
            <pc:docMk/>
            <pc:sldMk cId="3929823853" sldId="287"/>
            <ac:picMk id="48" creationId="{42B5761D-0E95-D8BF-E1B8-C4F14DCFD93B}"/>
          </ac:picMkLst>
        </pc:picChg>
        <pc:picChg chg="add mod">
          <ac:chgData name="Ayush Patel" userId="dbda0d76dd413c42" providerId="LiveId" clId="{790DF272-03A6-4ADC-86F9-985D27C016CE}" dt="2024-08-09T03:08:23.584" v="3599" actId="571"/>
          <ac:picMkLst>
            <pc:docMk/>
            <pc:sldMk cId="3929823853" sldId="287"/>
            <ac:picMk id="49" creationId="{AD9FAE09-4A4D-23EE-9CE0-398F7ACF6B76}"/>
          </ac:picMkLst>
        </pc:picChg>
        <pc:picChg chg="add mod">
          <ac:chgData name="Ayush Patel" userId="dbda0d76dd413c42" providerId="LiveId" clId="{790DF272-03A6-4ADC-86F9-985D27C016CE}" dt="2024-08-09T03:08:23.240" v="3598" actId="571"/>
          <ac:picMkLst>
            <pc:docMk/>
            <pc:sldMk cId="3929823853" sldId="287"/>
            <ac:picMk id="53" creationId="{404D7C2D-EEE3-7744-6475-ACF1F4BF87DD}"/>
          </ac:picMkLst>
        </pc:picChg>
        <pc:picChg chg="mod">
          <ac:chgData name="Ayush Patel" userId="dbda0d76dd413c42" providerId="LiveId" clId="{790DF272-03A6-4ADC-86F9-985D27C016CE}" dt="2024-08-09T09:38:43.071" v="4976"/>
          <ac:picMkLst>
            <pc:docMk/>
            <pc:sldMk cId="3929823853" sldId="287"/>
            <ac:picMk id="54" creationId="{C83B2F22-D591-F995-AC46-BAE1A732A7C3}"/>
          </ac:picMkLst>
        </pc:picChg>
        <pc:picChg chg="add mod">
          <ac:chgData name="Ayush Patel" userId="dbda0d76dd413c42" providerId="LiveId" clId="{790DF272-03A6-4ADC-86F9-985D27C016CE}" dt="2024-08-09T03:08:22.924" v="3597" actId="571"/>
          <ac:picMkLst>
            <pc:docMk/>
            <pc:sldMk cId="3929823853" sldId="287"/>
            <ac:picMk id="57" creationId="{83342348-8D37-B522-18A8-A6936C6AD9A3}"/>
          </ac:picMkLst>
        </pc:picChg>
        <pc:picChg chg="add mod topLvl">
          <ac:chgData name="Ayush Patel" userId="dbda0d76dd413c42" providerId="LiveId" clId="{790DF272-03A6-4ADC-86F9-985D27C016CE}" dt="2024-08-09T03:28:03.166" v="3788" actId="164"/>
          <ac:picMkLst>
            <pc:docMk/>
            <pc:sldMk cId="3929823853" sldId="287"/>
            <ac:picMk id="62" creationId="{609B684F-BB72-B275-469F-7CA39672409B}"/>
          </ac:picMkLst>
        </pc:picChg>
        <pc:picChg chg="add mod topLvl">
          <ac:chgData name="Ayush Patel" userId="dbda0d76dd413c42" providerId="LiveId" clId="{790DF272-03A6-4ADC-86F9-985D27C016CE}" dt="2024-08-09T03:28:07.947" v="3789" actId="164"/>
          <ac:picMkLst>
            <pc:docMk/>
            <pc:sldMk cId="3929823853" sldId="287"/>
            <ac:picMk id="67" creationId="{7B36CCAC-029E-13FF-9CF9-ECC1F8D596A7}"/>
          </ac:picMkLst>
        </pc:picChg>
        <pc:picChg chg="mod">
          <ac:chgData name="Ayush Patel" userId="dbda0d76dd413c42" providerId="LiveId" clId="{790DF272-03A6-4ADC-86F9-985D27C016CE}" dt="2024-08-09T09:38:43.071" v="4976"/>
          <ac:picMkLst>
            <pc:docMk/>
            <pc:sldMk cId="3929823853" sldId="287"/>
            <ac:picMk id="72" creationId="{321636A8-8FC9-E22C-FA6F-ED2C6743041A}"/>
          </ac:picMkLst>
        </pc:picChg>
        <pc:picChg chg="add mod topLvl">
          <ac:chgData name="Ayush Patel" userId="dbda0d76dd413c42" providerId="LiveId" clId="{790DF272-03A6-4ADC-86F9-985D27C016CE}" dt="2024-08-09T03:28:23.685" v="3792" actId="164"/>
          <ac:picMkLst>
            <pc:docMk/>
            <pc:sldMk cId="3929823853" sldId="287"/>
            <ac:picMk id="72" creationId="{46D29907-D6E1-B60D-9ED7-114957FE92CA}"/>
          </ac:picMkLst>
        </pc:picChg>
        <pc:picChg chg="add mod topLvl">
          <ac:chgData name="Ayush Patel" userId="dbda0d76dd413c42" providerId="LiveId" clId="{790DF272-03A6-4ADC-86F9-985D27C016CE}" dt="2024-08-09T03:28:30.885" v="3793" actId="164"/>
          <ac:picMkLst>
            <pc:docMk/>
            <pc:sldMk cId="3929823853" sldId="287"/>
            <ac:picMk id="77" creationId="{DFF2FC76-76A5-D227-BA57-E7E61114481F}"/>
          </ac:picMkLst>
        </pc:picChg>
        <pc:picChg chg="mod">
          <ac:chgData name="Ayush Patel" userId="dbda0d76dd413c42" providerId="LiveId" clId="{790DF272-03A6-4ADC-86F9-985D27C016CE}" dt="2024-08-09T09:38:43.071" v="4976"/>
          <ac:picMkLst>
            <pc:docMk/>
            <pc:sldMk cId="3929823853" sldId="287"/>
            <ac:picMk id="87" creationId="{5977C230-A305-DFE2-A5B1-29BD323956DD}"/>
          </ac:picMkLst>
        </pc:picChg>
        <pc:picChg chg="mod">
          <ac:chgData name="Ayush Patel" userId="dbda0d76dd413c42" providerId="LiveId" clId="{790DF272-03A6-4ADC-86F9-985D27C016CE}" dt="2024-08-09T09:38:43.071" v="4976"/>
          <ac:picMkLst>
            <pc:docMk/>
            <pc:sldMk cId="3929823853" sldId="287"/>
            <ac:picMk id="93" creationId="{73A91C91-A7D4-5D5B-1BD7-4B15701F8D04}"/>
          </ac:picMkLst>
        </pc:picChg>
        <pc:picChg chg="mod">
          <ac:chgData name="Ayush Patel" userId="dbda0d76dd413c42" providerId="LiveId" clId="{790DF272-03A6-4ADC-86F9-985D27C016CE}" dt="2024-08-09T16:47:16.371" v="6049" actId="571"/>
          <ac:picMkLst>
            <pc:docMk/>
            <pc:sldMk cId="3929823853" sldId="287"/>
            <ac:picMk id="113" creationId="{77E6381E-56AD-B5D2-47E6-23AD3E9E7DE4}"/>
          </ac:picMkLst>
        </pc:picChg>
        <pc:picChg chg="mod topLvl">
          <ac:chgData name="Ayush Patel" userId="dbda0d76dd413c42" providerId="LiveId" clId="{790DF272-03A6-4ADC-86F9-985D27C016CE}" dt="2024-08-09T16:57:48.385" v="6131" actId="165"/>
          <ac:picMkLst>
            <pc:docMk/>
            <pc:sldMk cId="3929823853" sldId="287"/>
            <ac:picMk id="125" creationId="{7E03917B-EA23-23CD-B24A-BFE46556A582}"/>
          </ac:picMkLst>
        </pc:picChg>
        <pc:picChg chg="mod topLvl">
          <ac:chgData name="Ayush Patel" userId="dbda0d76dd413c42" providerId="LiveId" clId="{790DF272-03A6-4ADC-86F9-985D27C016CE}" dt="2024-08-09T16:57:48.385" v="6131" actId="165"/>
          <ac:picMkLst>
            <pc:docMk/>
            <pc:sldMk cId="3929823853" sldId="287"/>
            <ac:picMk id="130" creationId="{5CB60B02-FC9B-6D21-DCD9-7974F8681C20}"/>
          </ac:picMkLst>
        </pc:picChg>
        <pc:picChg chg="mod topLvl">
          <ac:chgData name="Ayush Patel" userId="dbda0d76dd413c42" providerId="LiveId" clId="{790DF272-03A6-4ADC-86F9-985D27C016CE}" dt="2024-08-09T16:57:48.385" v="6131" actId="165"/>
          <ac:picMkLst>
            <pc:docMk/>
            <pc:sldMk cId="3929823853" sldId="287"/>
            <ac:picMk id="135" creationId="{1D83F13C-16FC-4AC0-1CE3-A97C28B18CBD}"/>
          </ac:picMkLst>
        </pc:picChg>
        <pc:picChg chg="mod topLvl">
          <ac:chgData name="Ayush Patel" userId="dbda0d76dd413c42" providerId="LiveId" clId="{790DF272-03A6-4ADC-86F9-985D27C016CE}" dt="2024-08-09T16:57:48.385" v="6131" actId="165"/>
          <ac:picMkLst>
            <pc:docMk/>
            <pc:sldMk cId="3929823853" sldId="287"/>
            <ac:picMk id="140" creationId="{7CA6DAC2-28FF-7D40-41D6-6558E44ECDAE}"/>
          </ac:picMkLst>
        </pc:picChg>
        <pc:picChg chg="mod topLvl">
          <ac:chgData name="Ayush Patel" userId="dbda0d76dd413c42" providerId="LiveId" clId="{790DF272-03A6-4ADC-86F9-985D27C016CE}" dt="2024-08-09T16:57:48.385" v="6131" actId="165"/>
          <ac:picMkLst>
            <pc:docMk/>
            <pc:sldMk cId="3929823853" sldId="287"/>
            <ac:picMk id="145" creationId="{7AAE2985-B394-7427-7EE0-FF0476188CB0}"/>
          </ac:picMkLst>
        </pc:picChg>
        <pc:picChg chg="del mod topLvl">
          <ac:chgData name="Ayush Patel" userId="dbda0d76dd413c42" providerId="LiveId" clId="{790DF272-03A6-4ADC-86F9-985D27C016CE}" dt="2024-08-09T17:42:47.996" v="6246" actId="478"/>
          <ac:picMkLst>
            <pc:docMk/>
            <pc:sldMk cId="3929823853" sldId="287"/>
            <ac:picMk id="161" creationId="{63718835-9D78-6D75-5CF1-4263B4F8E833}"/>
          </ac:picMkLst>
        </pc:picChg>
        <pc:picChg chg="del mod topLvl">
          <ac:chgData name="Ayush Patel" userId="dbda0d76dd413c42" providerId="LiveId" clId="{790DF272-03A6-4ADC-86F9-985D27C016CE}" dt="2024-08-09T17:42:46.496" v="6245" actId="478"/>
          <ac:picMkLst>
            <pc:docMk/>
            <pc:sldMk cId="3929823853" sldId="287"/>
            <ac:picMk id="167" creationId="{D599EEC5-4171-4487-DBD5-4E4CF7B1DA0B}"/>
          </ac:picMkLst>
        </pc:picChg>
        <pc:picChg chg="del mod topLvl">
          <ac:chgData name="Ayush Patel" userId="dbda0d76dd413c42" providerId="LiveId" clId="{790DF272-03A6-4ADC-86F9-985D27C016CE}" dt="2024-08-09T17:42:42.252" v="6244" actId="478"/>
          <ac:picMkLst>
            <pc:docMk/>
            <pc:sldMk cId="3929823853" sldId="287"/>
            <ac:picMk id="173" creationId="{ABF4F03E-584F-C1B9-D670-B2063351A21A}"/>
          </ac:picMkLst>
        </pc:picChg>
        <pc:picChg chg="del mod topLvl">
          <ac:chgData name="Ayush Patel" userId="dbda0d76dd413c42" providerId="LiveId" clId="{790DF272-03A6-4ADC-86F9-985D27C016CE}" dt="2024-08-09T17:42:40.444" v="6243" actId="478"/>
          <ac:picMkLst>
            <pc:docMk/>
            <pc:sldMk cId="3929823853" sldId="287"/>
            <ac:picMk id="179" creationId="{D0036288-2182-D55D-11C0-6D171092DDF9}"/>
          </ac:picMkLst>
        </pc:picChg>
        <pc:picChg chg="del mod topLvl">
          <ac:chgData name="Ayush Patel" userId="dbda0d76dd413c42" providerId="LiveId" clId="{790DF272-03A6-4ADC-86F9-985D27C016CE}" dt="2024-08-09T17:42:38.373" v="6242" actId="478"/>
          <ac:picMkLst>
            <pc:docMk/>
            <pc:sldMk cId="3929823853" sldId="287"/>
            <ac:picMk id="185" creationId="{D7CF69AD-6041-3DFE-091A-5616BB44B2C6}"/>
          </ac:picMkLst>
        </pc:picChg>
        <pc:picChg chg="add mod">
          <ac:chgData name="Ayush Patel" userId="dbda0d76dd413c42" providerId="LiveId" clId="{790DF272-03A6-4ADC-86F9-985D27C016CE}" dt="2024-08-09T17:43:00.219" v="6249" actId="1076"/>
          <ac:picMkLst>
            <pc:docMk/>
            <pc:sldMk cId="3929823853" sldId="287"/>
            <ac:picMk id="187" creationId="{232FF2AE-0646-9E85-A65D-D8A46E76595D}"/>
          </ac:picMkLst>
        </pc:picChg>
        <pc:picChg chg="add mod">
          <ac:chgData name="Ayush Patel" userId="dbda0d76dd413c42" providerId="LiveId" clId="{790DF272-03A6-4ADC-86F9-985D27C016CE}" dt="2024-08-09T17:43:00.219" v="6249" actId="1076"/>
          <ac:picMkLst>
            <pc:docMk/>
            <pc:sldMk cId="3929823853" sldId="287"/>
            <ac:picMk id="188" creationId="{66946AF0-367A-0ADA-7A68-41596D7425D5}"/>
          </ac:picMkLst>
        </pc:picChg>
        <pc:picChg chg="add mod">
          <ac:chgData name="Ayush Patel" userId="dbda0d76dd413c42" providerId="LiveId" clId="{790DF272-03A6-4ADC-86F9-985D27C016CE}" dt="2024-08-09T17:43:00.219" v="6249" actId="1076"/>
          <ac:picMkLst>
            <pc:docMk/>
            <pc:sldMk cId="3929823853" sldId="287"/>
            <ac:picMk id="189" creationId="{3BE09026-C27B-8E7C-D66D-0F7536D0C572}"/>
          </ac:picMkLst>
        </pc:picChg>
        <pc:picChg chg="add mod">
          <ac:chgData name="Ayush Patel" userId="dbda0d76dd413c42" providerId="LiveId" clId="{790DF272-03A6-4ADC-86F9-985D27C016CE}" dt="2024-08-09T17:43:00.219" v="6249" actId="1076"/>
          <ac:picMkLst>
            <pc:docMk/>
            <pc:sldMk cId="3929823853" sldId="287"/>
            <ac:picMk id="190" creationId="{7DBFA277-A13C-2AA9-ED17-988A8EE40426}"/>
          </ac:picMkLst>
        </pc:picChg>
        <pc:picChg chg="add mod">
          <ac:chgData name="Ayush Patel" userId="dbda0d76dd413c42" providerId="LiveId" clId="{790DF272-03A6-4ADC-86F9-985D27C016CE}" dt="2024-08-09T17:43:00.219" v="6249" actId="1076"/>
          <ac:picMkLst>
            <pc:docMk/>
            <pc:sldMk cId="3929823853" sldId="287"/>
            <ac:picMk id="191" creationId="{3B7BE8BE-8011-8FF7-84DF-9A430FE9BA65}"/>
          </ac:picMkLst>
        </pc:picChg>
        <pc:picChg chg="add mod">
          <ac:chgData name="Ayush Patel" userId="dbda0d76dd413c42" providerId="LiveId" clId="{790DF272-03A6-4ADC-86F9-985D27C016CE}" dt="2024-08-09T17:43:18.926" v="6252" actId="1076"/>
          <ac:picMkLst>
            <pc:docMk/>
            <pc:sldMk cId="3929823853" sldId="287"/>
            <ac:picMk id="192" creationId="{BF43BEFE-FEEC-FD4F-6EA8-A046008A91CD}"/>
          </ac:picMkLst>
        </pc:picChg>
        <pc:picChg chg="add mod">
          <ac:chgData name="Ayush Patel" userId="dbda0d76dd413c42" providerId="LiveId" clId="{790DF272-03A6-4ADC-86F9-985D27C016CE}" dt="2024-08-09T17:43:18.926" v="6252" actId="1076"/>
          <ac:picMkLst>
            <pc:docMk/>
            <pc:sldMk cId="3929823853" sldId="287"/>
            <ac:picMk id="193" creationId="{072D988F-365C-068C-F8C7-7836476F2338}"/>
          </ac:picMkLst>
        </pc:picChg>
        <pc:picChg chg="add mod">
          <ac:chgData name="Ayush Patel" userId="dbda0d76dd413c42" providerId="LiveId" clId="{790DF272-03A6-4ADC-86F9-985D27C016CE}" dt="2024-08-09T17:43:18.926" v="6252" actId="1076"/>
          <ac:picMkLst>
            <pc:docMk/>
            <pc:sldMk cId="3929823853" sldId="287"/>
            <ac:picMk id="194" creationId="{2CD276C2-41F5-2C82-72E9-E5D4A33B499B}"/>
          </ac:picMkLst>
        </pc:picChg>
        <pc:picChg chg="add mod">
          <ac:chgData name="Ayush Patel" userId="dbda0d76dd413c42" providerId="LiveId" clId="{790DF272-03A6-4ADC-86F9-985D27C016CE}" dt="2024-08-09T17:43:18.926" v="6252" actId="1076"/>
          <ac:picMkLst>
            <pc:docMk/>
            <pc:sldMk cId="3929823853" sldId="287"/>
            <ac:picMk id="195" creationId="{298B254E-EB9F-DE4E-BFE4-818B8227CDBE}"/>
          </ac:picMkLst>
        </pc:picChg>
        <pc:picChg chg="add mod">
          <ac:chgData name="Ayush Patel" userId="dbda0d76dd413c42" providerId="LiveId" clId="{790DF272-03A6-4ADC-86F9-985D27C016CE}" dt="2024-08-09T17:43:18.926" v="6252" actId="1076"/>
          <ac:picMkLst>
            <pc:docMk/>
            <pc:sldMk cId="3929823853" sldId="287"/>
            <ac:picMk id="196" creationId="{8DBDEC6B-D1F5-1837-282D-005C2689B649}"/>
          </ac:picMkLst>
        </pc:picChg>
        <pc:picChg chg="add mod">
          <ac:chgData name="Ayush Patel" userId="dbda0d76dd413c42" providerId="LiveId" clId="{790DF272-03A6-4ADC-86F9-985D27C016CE}" dt="2024-08-09T17:43:28.605" v="6257" actId="1076"/>
          <ac:picMkLst>
            <pc:docMk/>
            <pc:sldMk cId="3929823853" sldId="287"/>
            <ac:picMk id="197" creationId="{500F44FC-BEFB-4701-64C1-F302D1BA087C}"/>
          </ac:picMkLst>
        </pc:picChg>
        <pc:picChg chg="add mod">
          <ac:chgData name="Ayush Patel" userId="dbda0d76dd413c42" providerId="LiveId" clId="{790DF272-03A6-4ADC-86F9-985D27C016CE}" dt="2024-08-09T17:43:28.605" v="6257" actId="1076"/>
          <ac:picMkLst>
            <pc:docMk/>
            <pc:sldMk cId="3929823853" sldId="287"/>
            <ac:picMk id="198" creationId="{A1D12B48-85EE-A182-B76E-45BDD28D15E4}"/>
          </ac:picMkLst>
        </pc:picChg>
        <pc:picChg chg="add mod">
          <ac:chgData name="Ayush Patel" userId="dbda0d76dd413c42" providerId="LiveId" clId="{790DF272-03A6-4ADC-86F9-985D27C016CE}" dt="2024-08-09T17:43:28.605" v="6257" actId="1076"/>
          <ac:picMkLst>
            <pc:docMk/>
            <pc:sldMk cId="3929823853" sldId="287"/>
            <ac:picMk id="199" creationId="{FE207014-20C3-2C36-AC2E-F9CC88BFC659}"/>
          </ac:picMkLst>
        </pc:picChg>
        <pc:picChg chg="add mod">
          <ac:chgData name="Ayush Patel" userId="dbda0d76dd413c42" providerId="LiveId" clId="{790DF272-03A6-4ADC-86F9-985D27C016CE}" dt="2024-08-09T17:43:28.605" v="6257" actId="1076"/>
          <ac:picMkLst>
            <pc:docMk/>
            <pc:sldMk cId="3929823853" sldId="287"/>
            <ac:picMk id="200" creationId="{092BEAD1-899C-33B2-42CF-84F9466B5DD1}"/>
          </ac:picMkLst>
        </pc:picChg>
        <pc:picChg chg="add mod">
          <ac:chgData name="Ayush Patel" userId="dbda0d76dd413c42" providerId="LiveId" clId="{790DF272-03A6-4ADC-86F9-985D27C016CE}" dt="2024-08-09T17:43:28.605" v="6257" actId="1076"/>
          <ac:picMkLst>
            <pc:docMk/>
            <pc:sldMk cId="3929823853" sldId="287"/>
            <ac:picMk id="201" creationId="{3330DCC9-A318-F1E7-FBB2-5C66DCA7F6DC}"/>
          </ac:picMkLst>
        </pc:picChg>
        <pc:picChg chg="add mod">
          <ac:chgData name="Ayush Patel" userId="dbda0d76dd413c42" providerId="LiveId" clId="{790DF272-03A6-4ADC-86F9-985D27C016CE}" dt="2024-08-09T17:43:32.523" v="6258"/>
          <ac:picMkLst>
            <pc:docMk/>
            <pc:sldMk cId="3929823853" sldId="287"/>
            <ac:picMk id="202" creationId="{BFA1A0F6-C010-8244-6D8E-7D5840B9D761}"/>
          </ac:picMkLst>
        </pc:picChg>
        <pc:picChg chg="add mod">
          <ac:chgData name="Ayush Patel" userId="dbda0d76dd413c42" providerId="LiveId" clId="{790DF272-03A6-4ADC-86F9-985D27C016CE}" dt="2024-08-09T17:43:32.523" v="6258"/>
          <ac:picMkLst>
            <pc:docMk/>
            <pc:sldMk cId="3929823853" sldId="287"/>
            <ac:picMk id="203" creationId="{06CD77E0-AA7D-7FA8-8766-DD8DE01F6423}"/>
          </ac:picMkLst>
        </pc:picChg>
        <pc:picChg chg="add mod">
          <ac:chgData name="Ayush Patel" userId="dbda0d76dd413c42" providerId="LiveId" clId="{790DF272-03A6-4ADC-86F9-985D27C016CE}" dt="2024-08-09T17:43:32.523" v="6258"/>
          <ac:picMkLst>
            <pc:docMk/>
            <pc:sldMk cId="3929823853" sldId="287"/>
            <ac:picMk id="204" creationId="{7BC2D40B-8247-6375-F73F-2EC7EE2980D8}"/>
          </ac:picMkLst>
        </pc:picChg>
        <pc:picChg chg="add mod">
          <ac:chgData name="Ayush Patel" userId="dbda0d76dd413c42" providerId="LiveId" clId="{790DF272-03A6-4ADC-86F9-985D27C016CE}" dt="2024-08-09T17:43:32.523" v="6258"/>
          <ac:picMkLst>
            <pc:docMk/>
            <pc:sldMk cId="3929823853" sldId="287"/>
            <ac:picMk id="205" creationId="{C5937AF4-9763-2878-5CF3-9446A3EF3040}"/>
          </ac:picMkLst>
        </pc:picChg>
        <pc:picChg chg="add mod">
          <ac:chgData name="Ayush Patel" userId="dbda0d76dd413c42" providerId="LiveId" clId="{790DF272-03A6-4ADC-86F9-985D27C016CE}" dt="2024-08-09T17:43:32.523" v="6258"/>
          <ac:picMkLst>
            <pc:docMk/>
            <pc:sldMk cId="3929823853" sldId="287"/>
            <ac:picMk id="206" creationId="{60401C8A-0616-2EE7-FA06-C2E06BE37FE2}"/>
          </ac:picMkLst>
        </pc:picChg>
        <pc:picChg chg="add mod">
          <ac:chgData name="Ayush Patel" userId="dbda0d76dd413c42" providerId="LiveId" clId="{790DF272-03A6-4ADC-86F9-985D27C016CE}" dt="2024-08-09T17:46:32.357" v="6280" actId="1076"/>
          <ac:picMkLst>
            <pc:docMk/>
            <pc:sldMk cId="3929823853" sldId="287"/>
            <ac:picMk id="207" creationId="{439F90DE-E208-AB98-C7AB-9B8F2DB76C9A}"/>
          </ac:picMkLst>
        </pc:picChg>
        <pc:picChg chg="add mod">
          <ac:chgData name="Ayush Patel" userId="dbda0d76dd413c42" providerId="LiveId" clId="{790DF272-03A6-4ADC-86F9-985D27C016CE}" dt="2024-08-09T17:46:03.365" v="6277" actId="1076"/>
          <ac:picMkLst>
            <pc:docMk/>
            <pc:sldMk cId="3929823853" sldId="287"/>
            <ac:picMk id="208" creationId="{8194BA76-51EF-0D1E-7ACA-934A4DCC0B67}"/>
          </ac:picMkLst>
        </pc:picChg>
        <pc:picChg chg="add mod">
          <ac:chgData name="Ayush Patel" userId="dbda0d76dd413c42" providerId="LiveId" clId="{790DF272-03A6-4ADC-86F9-985D27C016CE}" dt="2024-08-09T17:44:16.735" v="6262" actId="1076"/>
          <ac:picMkLst>
            <pc:docMk/>
            <pc:sldMk cId="3929823853" sldId="287"/>
            <ac:picMk id="209" creationId="{2AA4766C-AC5A-33D0-1C0E-D77628AD2E0B}"/>
          </ac:picMkLst>
        </pc:picChg>
        <pc:picChg chg="add mod">
          <ac:chgData name="Ayush Patel" userId="dbda0d76dd413c42" providerId="LiveId" clId="{790DF272-03A6-4ADC-86F9-985D27C016CE}" dt="2024-08-09T17:45:00.513" v="6267" actId="1076"/>
          <ac:picMkLst>
            <pc:docMk/>
            <pc:sldMk cId="3929823853" sldId="287"/>
            <ac:picMk id="210" creationId="{F32B6A10-8617-693D-0799-81C8CF0AAF52}"/>
          </ac:picMkLst>
        </pc:picChg>
        <pc:picChg chg="add mod">
          <ac:chgData name="Ayush Patel" userId="dbda0d76dd413c42" providerId="LiveId" clId="{790DF272-03A6-4ADC-86F9-985D27C016CE}" dt="2024-08-09T17:46:37.747" v="6281" actId="1076"/>
          <ac:picMkLst>
            <pc:docMk/>
            <pc:sldMk cId="3929823853" sldId="287"/>
            <ac:picMk id="211" creationId="{63E034B0-B0C9-2431-97C9-DD65758E1AFD}"/>
          </ac:picMkLst>
        </pc:picChg>
        <pc:cxnChg chg="add del mod">
          <ac:chgData name="Ayush Patel" userId="dbda0d76dd413c42" providerId="LiveId" clId="{790DF272-03A6-4ADC-86F9-985D27C016CE}" dt="2024-08-09T03:17:20.012" v="3665" actId="478"/>
          <ac:cxnSpMkLst>
            <pc:docMk/>
            <pc:sldMk cId="3929823853" sldId="287"/>
            <ac:cxnSpMk id="8" creationId="{480698EB-9064-6B11-351F-60DBB9CAFA10}"/>
          </ac:cxnSpMkLst>
        </pc:cxnChg>
        <pc:cxnChg chg="add mod topLvl">
          <ac:chgData name="Ayush Patel" userId="dbda0d76dd413c42" providerId="LiveId" clId="{790DF272-03A6-4ADC-86F9-985D27C016CE}" dt="2024-08-09T16:52:56.699" v="6087" actId="165"/>
          <ac:cxnSpMkLst>
            <pc:docMk/>
            <pc:sldMk cId="3929823853" sldId="287"/>
            <ac:cxnSpMk id="8" creationId="{97F2B746-6792-E261-4A65-B30264E6AFA9}"/>
          </ac:cxnSpMkLst>
        </pc:cxnChg>
        <pc:cxnChg chg="add mod topLvl">
          <ac:chgData name="Ayush Patel" userId="dbda0d76dd413c42" providerId="LiveId" clId="{790DF272-03A6-4ADC-86F9-985D27C016CE}" dt="2024-08-09T16:52:56.699" v="6087" actId="165"/>
          <ac:cxnSpMkLst>
            <pc:docMk/>
            <pc:sldMk cId="3929823853" sldId="287"/>
            <ac:cxnSpMk id="22" creationId="{069AE4C5-F328-82D2-A390-F0AD63A631AE}"/>
          </ac:cxnSpMkLst>
        </pc:cxnChg>
        <pc:cxnChg chg="add mod topLvl">
          <ac:chgData name="Ayush Patel" userId="dbda0d76dd413c42" providerId="LiveId" clId="{790DF272-03A6-4ADC-86F9-985D27C016CE}" dt="2024-08-09T16:52:56.699" v="6087" actId="165"/>
          <ac:cxnSpMkLst>
            <pc:docMk/>
            <pc:sldMk cId="3929823853" sldId="287"/>
            <ac:cxnSpMk id="25" creationId="{65884B16-87A6-D916-96D9-CD7789A4F4FE}"/>
          </ac:cxnSpMkLst>
        </pc:cxnChg>
        <pc:cxnChg chg="add mod topLvl">
          <ac:chgData name="Ayush Patel" userId="dbda0d76dd413c42" providerId="LiveId" clId="{790DF272-03A6-4ADC-86F9-985D27C016CE}" dt="2024-08-09T16:52:56.699" v="6087" actId="165"/>
          <ac:cxnSpMkLst>
            <pc:docMk/>
            <pc:sldMk cId="3929823853" sldId="287"/>
            <ac:cxnSpMk id="27" creationId="{6BAEE9CE-E296-DC14-4C70-DC8FBE8CC9FD}"/>
          </ac:cxnSpMkLst>
        </pc:cxnChg>
        <pc:cxnChg chg="add mod">
          <ac:chgData name="Ayush Patel" userId="dbda0d76dd413c42" providerId="LiveId" clId="{790DF272-03A6-4ADC-86F9-985D27C016CE}" dt="2024-08-09T16:47:16.371" v="6049" actId="571"/>
          <ac:cxnSpMkLst>
            <pc:docMk/>
            <pc:sldMk cId="3929823853" sldId="287"/>
            <ac:cxnSpMk id="114" creationId="{112D4302-4423-09FC-15AD-87958328856A}"/>
          </ac:cxnSpMkLst>
        </pc:cxnChg>
        <pc:cxnChg chg="add mod topLvl">
          <ac:chgData name="Ayush Patel" userId="dbda0d76dd413c42" providerId="LiveId" clId="{790DF272-03A6-4ADC-86F9-985D27C016CE}" dt="2024-08-09T16:52:56.699" v="6087" actId="165"/>
          <ac:cxnSpMkLst>
            <pc:docMk/>
            <pc:sldMk cId="3929823853" sldId="287"/>
            <ac:cxnSpMk id="115" creationId="{344F7D1D-A6A0-898B-25AE-BF962E5A1F60}"/>
          </ac:cxnSpMkLst>
        </pc:cxnChg>
        <pc:cxnChg chg="add mod">
          <ac:chgData name="Ayush Patel" userId="dbda0d76dd413c42" providerId="LiveId" clId="{790DF272-03A6-4ADC-86F9-985D27C016CE}" dt="2024-08-09T16:47:30.832" v="6054" actId="571"/>
          <ac:cxnSpMkLst>
            <pc:docMk/>
            <pc:sldMk cId="3929823853" sldId="287"/>
            <ac:cxnSpMk id="116" creationId="{FB5DF209-DA84-4015-486B-CD371D2A59EE}"/>
          </ac:cxnSpMkLst>
        </pc:cxnChg>
        <pc:cxnChg chg="mod topLvl">
          <ac:chgData name="Ayush Patel" userId="dbda0d76dd413c42" providerId="LiveId" clId="{790DF272-03A6-4ADC-86F9-985D27C016CE}" dt="2024-08-09T16:57:48.385" v="6131" actId="165"/>
          <ac:cxnSpMkLst>
            <pc:docMk/>
            <pc:sldMk cId="3929823853" sldId="287"/>
            <ac:cxnSpMk id="146" creationId="{AC8340C9-3583-4B1C-289C-04D5C6D9D380}"/>
          </ac:cxnSpMkLst>
        </pc:cxnChg>
        <pc:cxnChg chg="mod topLvl">
          <ac:chgData name="Ayush Patel" userId="dbda0d76dd413c42" providerId="LiveId" clId="{790DF272-03A6-4ADC-86F9-985D27C016CE}" dt="2024-08-09T16:57:48.385" v="6131" actId="165"/>
          <ac:cxnSpMkLst>
            <pc:docMk/>
            <pc:sldMk cId="3929823853" sldId="287"/>
            <ac:cxnSpMk id="147" creationId="{97FF2EA2-F34B-AA0F-DF02-897145C8CCA0}"/>
          </ac:cxnSpMkLst>
        </pc:cxnChg>
        <pc:cxnChg chg="mod topLvl">
          <ac:chgData name="Ayush Patel" userId="dbda0d76dd413c42" providerId="LiveId" clId="{790DF272-03A6-4ADC-86F9-985D27C016CE}" dt="2024-08-09T16:57:48.385" v="6131" actId="165"/>
          <ac:cxnSpMkLst>
            <pc:docMk/>
            <pc:sldMk cId="3929823853" sldId="287"/>
            <ac:cxnSpMk id="148" creationId="{23285CF6-74DF-8171-CF5B-7B812588DBA6}"/>
          </ac:cxnSpMkLst>
        </pc:cxnChg>
        <pc:cxnChg chg="mod topLvl">
          <ac:chgData name="Ayush Patel" userId="dbda0d76dd413c42" providerId="LiveId" clId="{790DF272-03A6-4ADC-86F9-985D27C016CE}" dt="2024-08-09T16:57:48.385" v="6131" actId="165"/>
          <ac:cxnSpMkLst>
            <pc:docMk/>
            <pc:sldMk cId="3929823853" sldId="287"/>
            <ac:cxnSpMk id="149" creationId="{2579E227-D5B0-4ADE-4010-5821F27E3356}"/>
          </ac:cxnSpMkLst>
        </pc:cxnChg>
        <pc:cxnChg chg="mod topLvl">
          <ac:chgData name="Ayush Patel" userId="dbda0d76dd413c42" providerId="LiveId" clId="{790DF272-03A6-4ADC-86F9-985D27C016CE}" dt="2024-08-09T16:57:48.385" v="6131" actId="165"/>
          <ac:cxnSpMkLst>
            <pc:docMk/>
            <pc:sldMk cId="3929823853" sldId="287"/>
            <ac:cxnSpMk id="150" creationId="{716C5CDC-B6E6-45AE-BDFE-B12916BE98A5}"/>
          </ac:cxnSpMkLst>
        </pc:cxnChg>
        <pc:cxnChg chg="mod topLvl">
          <ac:chgData name="Ayush Patel" userId="dbda0d76dd413c42" providerId="LiveId" clId="{790DF272-03A6-4ADC-86F9-985D27C016CE}" dt="2024-08-09T17:00:50.108" v="6161" actId="165"/>
          <ac:cxnSpMkLst>
            <pc:docMk/>
            <pc:sldMk cId="3929823853" sldId="287"/>
            <ac:cxnSpMk id="162" creationId="{4F62A639-3ACE-A6AA-2F1E-CBBD4D74CA6C}"/>
          </ac:cxnSpMkLst>
        </pc:cxnChg>
        <pc:cxnChg chg="mod topLvl">
          <ac:chgData name="Ayush Patel" userId="dbda0d76dd413c42" providerId="LiveId" clId="{790DF272-03A6-4ADC-86F9-985D27C016CE}" dt="2024-08-09T17:00:46.231" v="6160" actId="165"/>
          <ac:cxnSpMkLst>
            <pc:docMk/>
            <pc:sldMk cId="3929823853" sldId="287"/>
            <ac:cxnSpMk id="168" creationId="{1DE924E7-AF7B-A5A0-E478-302948982857}"/>
          </ac:cxnSpMkLst>
        </pc:cxnChg>
        <pc:cxnChg chg="mod topLvl">
          <ac:chgData name="Ayush Patel" userId="dbda0d76dd413c42" providerId="LiveId" clId="{790DF272-03A6-4ADC-86F9-985D27C016CE}" dt="2024-08-09T17:00:36.507" v="6157" actId="165"/>
          <ac:cxnSpMkLst>
            <pc:docMk/>
            <pc:sldMk cId="3929823853" sldId="287"/>
            <ac:cxnSpMk id="174" creationId="{12D8841E-B250-CF45-49DE-4A2BC49639DA}"/>
          </ac:cxnSpMkLst>
        </pc:cxnChg>
        <pc:cxnChg chg="mod topLvl">
          <ac:chgData name="Ayush Patel" userId="dbda0d76dd413c42" providerId="LiveId" clId="{790DF272-03A6-4ADC-86F9-985D27C016CE}" dt="2024-08-09T17:00:30.541" v="6156" actId="165"/>
          <ac:cxnSpMkLst>
            <pc:docMk/>
            <pc:sldMk cId="3929823853" sldId="287"/>
            <ac:cxnSpMk id="180" creationId="{7B4C7A80-99E2-D8DF-0D2D-5811D8ED917D}"/>
          </ac:cxnSpMkLst>
        </pc:cxnChg>
        <pc:cxnChg chg="mod topLvl">
          <ac:chgData name="Ayush Patel" userId="dbda0d76dd413c42" providerId="LiveId" clId="{790DF272-03A6-4ADC-86F9-985D27C016CE}" dt="2024-08-09T17:00:27.219" v="6155" actId="165"/>
          <ac:cxnSpMkLst>
            <pc:docMk/>
            <pc:sldMk cId="3929823853" sldId="287"/>
            <ac:cxnSpMk id="186" creationId="{8746AA92-F03E-D7A7-09BB-E7F692CE7542}"/>
          </ac:cxnSpMkLst>
        </pc:cxnChg>
      </pc:sldChg>
      <pc:sldChg chg="addSp delSp modSp new mod modTransition">
        <pc:chgData name="Ayush Patel" userId="dbda0d76dd413c42" providerId="LiveId" clId="{790DF272-03A6-4ADC-86F9-985D27C016CE}" dt="2024-08-09T17:48:09.200" v="6287"/>
        <pc:sldMkLst>
          <pc:docMk/>
          <pc:sldMk cId="708000756" sldId="288"/>
        </pc:sldMkLst>
        <pc:spChg chg="del">
          <ac:chgData name="Ayush Patel" userId="dbda0d76dd413c42" providerId="LiveId" clId="{790DF272-03A6-4ADC-86F9-985D27C016CE}" dt="2024-08-09T03:15:41.529" v="3651" actId="478"/>
          <ac:spMkLst>
            <pc:docMk/>
            <pc:sldMk cId="708000756" sldId="288"/>
            <ac:spMk id="2" creationId="{902D202B-86FA-1594-0109-381707089D64}"/>
          </ac:spMkLst>
        </pc:spChg>
        <pc:spChg chg="add mod topLvl">
          <ac:chgData name="Ayush Patel" userId="dbda0d76dd413c42" providerId="LiveId" clId="{790DF272-03A6-4ADC-86F9-985D27C016CE}" dt="2024-08-09T17:01:03.001" v="6165" actId="165"/>
          <ac:spMkLst>
            <pc:docMk/>
            <pc:sldMk cId="708000756" sldId="288"/>
            <ac:spMk id="3" creationId="{F2E61D7D-B5AE-DA13-6E95-C44C0768A48B}"/>
          </ac:spMkLst>
        </pc:spChg>
        <pc:spChg chg="add mod topLvl">
          <ac:chgData name="Ayush Patel" userId="dbda0d76dd413c42" providerId="LiveId" clId="{790DF272-03A6-4ADC-86F9-985D27C016CE}" dt="2024-08-09T17:01:03.001" v="6165" actId="165"/>
          <ac:spMkLst>
            <pc:docMk/>
            <pc:sldMk cId="708000756" sldId="288"/>
            <ac:spMk id="4" creationId="{833806FE-7224-792C-69FE-72D3F497C2A4}"/>
          </ac:spMkLst>
        </pc:spChg>
        <pc:spChg chg="add mod topLvl">
          <ac:chgData name="Ayush Patel" userId="dbda0d76dd413c42" providerId="LiveId" clId="{790DF272-03A6-4ADC-86F9-985D27C016CE}" dt="2024-08-09T17:01:03.001" v="6165" actId="165"/>
          <ac:spMkLst>
            <pc:docMk/>
            <pc:sldMk cId="708000756" sldId="288"/>
            <ac:spMk id="5" creationId="{104272A3-47C3-66AB-ACC0-48AAF5FCD959}"/>
          </ac:spMkLst>
        </pc:spChg>
        <pc:spChg chg="add mod topLvl">
          <ac:chgData name="Ayush Patel" userId="dbda0d76dd413c42" providerId="LiveId" clId="{790DF272-03A6-4ADC-86F9-985D27C016CE}" dt="2024-08-09T17:01:03.001" v="6165" actId="165"/>
          <ac:spMkLst>
            <pc:docMk/>
            <pc:sldMk cId="708000756" sldId="288"/>
            <ac:spMk id="6" creationId="{8FF7B90E-5335-B830-EDF6-21EFDAC8AC2C}"/>
          </ac:spMkLst>
        </pc:spChg>
        <pc:spChg chg="add mod topLvl">
          <ac:chgData name="Ayush Patel" userId="dbda0d76dd413c42" providerId="LiveId" clId="{790DF272-03A6-4ADC-86F9-985D27C016CE}" dt="2024-08-09T17:01:05.736" v="6166" actId="165"/>
          <ac:spMkLst>
            <pc:docMk/>
            <pc:sldMk cId="708000756" sldId="288"/>
            <ac:spMk id="8" creationId="{E009BCFE-552C-47A3-2E52-6BB8F85A32DF}"/>
          </ac:spMkLst>
        </pc:spChg>
        <pc:spChg chg="add mod topLvl">
          <ac:chgData name="Ayush Patel" userId="dbda0d76dd413c42" providerId="LiveId" clId="{790DF272-03A6-4ADC-86F9-985D27C016CE}" dt="2024-08-09T17:01:05.736" v="6166" actId="165"/>
          <ac:spMkLst>
            <pc:docMk/>
            <pc:sldMk cId="708000756" sldId="288"/>
            <ac:spMk id="9" creationId="{2766592B-55C7-1F0B-0416-AC305BD435BD}"/>
          </ac:spMkLst>
        </pc:spChg>
        <pc:spChg chg="add mod topLvl">
          <ac:chgData name="Ayush Patel" userId="dbda0d76dd413c42" providerId="LiveId" clId="{790DF272-03A6-4ADC-86F9-985D27C016CE}" dt="2024-08-09T17:01:05.736" v="6166" actId="165"/>
          <ac:spMkLst>
            <pc:docMk/>
            <pc:sldMk cId="708000756" sldId="288"/>
            <ac:spMk id="10" creationId="{43A21EF0-889A-1C42-A9D2-2827E4976FD5}"/>
          </ac:spMkLst>
        </pc:spChg>
        <pc:spChg chg="add mod topLvl">
          <ac:chgData name="Ayush Patel" userId="dbda0d76dd413c42" providerId="LiveId" clId="{790DF272-03A6-4ADC-86F9-985D27C016CE}" dt="2024-08-09T17:01:05.736" v="6166" actId="165"/>
          <ac:spMkLst>
            <pc:docMk/>
            <pc:sldMk cId="708000756" sldId="288"/>
            <ac:spMk id="11" creationId="{ED5BC588-7876-6D74-E0D7-20837D27AE34}"/>
          </ac:spMkLst>
        </pc:spChg>
        <pc:spChg chg="add mod topLvl">
          <ac:chgData name="Ayush Patel" userId="dbda0d76dd413c42" providerId="LiveId" clId="{790DF272-03A6-4ADC-86F9-985D27C016CE}" dt="2024-08-09T17:01:10.998" v="6167" actId="165"/>
          <ac:spMkLst>
            <pc:docMk/>
            <pc:sldMk cId="708000756" sldId="288"/>
            <ac:spMk id="13" creationId="{AE547A4C-F75D-33BB-F6D9-42E894470C0F}"/>
          </ac:spMkLst>
        </pc:spChg>
        <pc:spChg chg="add mod topLvl">
          <ac:chgData name="Ayush Patel" userId="dbda0d76dd413c42" providerId="LiveId" clId="{790DF272-03A6-4ADC-86F9-985D27C016CE}" dt="2024-08-09T17:01:10.998" v="6167" actId="165"/>
          <ac:spMkLst>
            <pc:docMk/>
            <pc:sldMk cId="708000756" sldId="288"/>
            <ac:spMk id="14" creationId="{A4DFD758-0D48-D348-0500-E26B23BE9FC6}"/>
          </ac:spMkLst>
        </pc:spChg>
        <pc:spChg chg="add del mod topLvl">
          <ac:chgData name="Ayush Patel" userId="dbda0d76dd413c42" providerId="LiveId" clId="{790DF272-03A6-4ADC-86F9-985D27C016CE}" dt="2024-08-09T17:01:10.998" v="6167" actId="165"/>
          <ac:spMkLst>
            <pc:docMk/>
            <pc:sldMk cId="708000756" sldId="288"/>
            <ac:spMk id="15" creationId="{DDA98516-61A0-64BF-F448-ED58225BF066}"/>
          </ac:spMkLst>
        </pc:spChg>
        <pc:spChg chg="add mod topLvl">
          <ac:chgData name="Ayush Patel" userId="dbda0d76dd413c42" providerId="LiveId" clId="{790DF272-03A6-4ADC-86F9-985D27C016CE}" dt="2024-08-09T17:01:10.998" v="6167" actId="165"/>
          <ac:spMkLst>
            <pc:docMk/>
            <pc:sldMk cId="708000756" sldId="288"/>
            <ac:spMk id="16" creationId="{37699F81-8101-51DE-0E84-3F83025EADF7}"/>
          </ac:spMkLst>
        </pc:spChg>
        <pc:spChg chg="add mod topLvl">
          <ac:chgData name="Ayush Patel" userId="dbda0d76dd413c42" providerId="LiveId" clId="{790DF272-03A6-4ADC-86F9-985D27C016CE}" dt="2024-08-09T17:01:14.767" v="6168" actId="165"/>
          <ac:spMkLst>
            <pc:docMk/>
            <pc:sldMk cId="708000756" sldId="288"/>
            <ac:spMk id="18" creationId="{036591D0-D98A-CACF-AC6B-9376CFE4E718}"/>
          </ac:spMkLst>
        </pc:spChg>
        <pc:spChg chg="add mod topLvl">
          <ac:chgData name="Ayush Patel" userId="dbda0d76dd413c42" providerId="LiveId" clId="{790DF272-03A6-4ADC-86F9-985D27C016CE}" dt="2024-08-09T17:01:14.767" v="6168" actId="165"/>
          <ac:spMkLst>
            <pc:docMk/>
            <pc:sldMk cId="708000756" sldId="288"/>
            <ac:spMk id="19" creationId="{857D6859-CD52-1856-7825-C1FE5E558A1F}"/>
          </ac:spMkLst>
        </pc:spChg>
        <pc:spChg chg="add mod topLvl">
          <ac:chgData name="Ayush Patel" userId="dbda0d76dd413c42" providerId="LiveId" clId="{790DF272-03A6-4ADC-86F9-985D27C016CE}" dt="2024-08-09T17:39:53.011" v="6228" actId="1076"/>
          <ac:spMkLst>
            <pc:docMk/>
            <pc:sldMk cId="708000756" sldId="288"/>
            <ac:spMk id="20" creationId="{9470A0ED-8D56-0B6D-BC81-A4E0967A6504}"/>
          </ac:spMkLst>
        </pc:spChg>
        <pc:spChg chg="add mod topLvl">
          <ac:chgData name="Ayush Patel" userId="dbda0d76dd413c42" providerId="LiveId" clId="{790DF272-03A6-4ADC-86F9-985D27C016CE}" dt="2024-08-09T17:01:14.767" v="6168" actId="165"/>
          <ac:spMkLst>
            <pc:docMk/>
            <pc:sldMk cId="708000756" sldId="288"/>
            <ac:spMk id="21" creationId="{10291EE6-42B1-2F08-2ECE-4816C1A9EA87}"/>
          </ac:spMkLst>
        </pc:spChg>
        <pc:spChg chg="add mod topLvl">
          <ac:chgData name="Ayush Patel" userId="dbda0d76dd413c42" providerId="LiveId" clId="{790DF272-03A6-4ADC-86F9-985D27C016CE}" dt="2024-08-09T17:01:18.996" v="6169" actId="165"/>
          <ac:spMkLst>
            <pc:docMk/>
            <pc:sldMk cId="708000756" sldId="288"/>
            <ac:spMk id="23" creationId="{83C843AB-5995-FDB3-ACB5-D84F896B108B}"/>
          </ac:spMkLst>
        </pc:spChg>
        <pc:spChg chg="add mod topLvl">
          <ac:chgData name="Ayush Patel" userId="dbda0d76dd413c42" providerId="LiveId" clId="{790DF272-03A6-4ADC-86F9-985D27C016CE}" dt="2024-08-09T17:01:18.996" v="6169" actId="165"/>
          <ac:spMkLst>
            <pc:docMk/>
            <pc:sldMk cId="708000756" sldId="288"/>
            <ac:spMk id="24" creationId="{77A75929-9B18-6DDC-52D8-AD8BA4B04073}"/>
          </ac:spMkLst>
        </pc:spChg>
        <pc:spChg chg="add del mod topLvl">
          <ac:chgData name="Ayush Patel" userId="dbda0d76dd413c42" providerId="LiveId" clId="{790DF272-03A6-4ADC-86F9-985D27C016CE}" dt="2024-08-09T17:39:12.069" v="6218" actId="478"/>
          <ac:spMkLst>
            <pc:docMk/>
            <pc:sldMk cId="708000756" sldId="288"/>
            <ac:spMk id="25" creationId="{52FBAAE7-B0DA-702C-EE65-8C6154A89BFE}"/>
          </ac:spMkLst>
        </pc:spChg>
        <pc:spChg chg="add mod topLvl">
          <ac:chgData name="Ayush Patel" userId="dbda0d76dd413c42" providerId="LiveId" clId="{790DF272-03A6-4ADC-86F9-985D27C016CE}" dt="2024-08-09T17:01:18.996" v="6169" actId="165"/>
          <ac:spMkLst>
            <pc:docMk/>
            <pc:sldMk cId="708000756" sldId="288"/>
            <ac:spMk id="26" creationId="{C304E45C-5084-92C0-EBCA-18A3D09F74B9}"/>
          </ac:spMkLst>
        </pc:spChg>
        <pc:spChg chg="add mod">
          <ac:chgData name="Ayush Patel" userId="dbda0d76dd413c42" providerId="LiveId" clId="{790DF272-03A6-4ADC-86F9-985D27C016CE}" dt="2024-08-09T17:01:23.239" v="6170" actId="1076"/>
          <ac:spMkLst>
            <pc:docMk/>
            <pc:sldMk cId="708000756" sldId="288"/>
            <ac:spMk id="28" creationId="{951EFF21-AEA6-B21E-096D-FE7AE7944E49}"/>
          </ac:spMkLst>
        </pc:spChg>
        <pc:spChg chg="add mod">
          <ac:chgData name="Ayush Patel" userId="dbda0d76dd413c42" providerId="LiveId" clId="{790DF272-03A6-4ADC-86F9-985D27C016CE}" dt="2024-08-09T03:19:03.924" v="3683" actId="571"/>
          <ac:spMkLst>
            <pc:docMk/>
            <pc:sldMk cId="708000756" sldId="288"/>
            <ac:spMk id="30" creationId="{B1E9B58E-5E4A-54B2-EBC9-33F8F3212179}"/>
          </ac:spMkLst>
        </pc:spChg>
        <pc:grpChg chg="add mod">
          <ac:chgData name="Ayush Patel" userId="dbda0d76dd413c42" providerId="LiveId" clId="{790DF272-03A6-4ADC-86F9-985D27C016CE}" dt="2024-08-09T03:26:00.856" v="3764" actId="164"/>
          <ac:grpSpMkLst>
            <pc:docMk/>
            <pc:sldMk cId="708000756" sldId="288"/>
            <ac:grpSpMk id="31" creationId="{A970B721-6529-AE0D-29C3-D93168188225}"/>
          </ac:grpSpMkLst>
        </pc:grpChg>
        <pc:grpChg chg="add mod">
          <ac:chgData name="Ayush Patel" userId="dbda0d76dd413c42" providerId="LiveId" clId="{790DF272-03A6-4ADC-86F9-985D27C016CE}" dt="2024-08-09T03:24:53.816" v="3745" actId="164"/>
          <ac:grpSpMkLst>
            <pc:docMk/>
            <pc:sldMk cId="708000756" sldId="288"/>
            <ac:grpSpMk id="32" creationId="{D921BB07-2637-BD08-D4B1-3FD36C3047A4}"/>
          </ac:grpSpMkLst>
        </pc:grpChg>
        <pc:grpChg chg="add mod">
          <ac:chgData name="Ayush Patel" userId="dbda0d76dd413c42" providerId="LiveId" clId="{790DF272-03A6-4ADC-86F9-985D27C016CE}" dt="2024-08-09T03:25:07.326" v="3749" actId="164"/>
          <ac:grpSpMkLst>
            <pc:docMk/>
            <pc:sldMk cId="708000756" sldId="288"/>
            <ac:grpSpMk id="33" creationId="{F5C767BC-5D43-1111-C028-18F69D345F4C}"/>
          </ac:grpSpMkLst>
        </pc:grpChg>
        <pc:grpChg chg="add mod">
          <ac:chgData name="Ayush Patel" userId="dbda0d76dd413c42" providerId="LiveId" clId="{790DF272-03A6-4ADC-86F9-985D27C016CE}" dt="2024-08-09T03:25:52.588" v="3760" actId="164"/>
          <ac:grpSpMkLst>
            <pc:docMk/>
            <pc:sldMk cId="708000756" sldId="288"/>
            <ac:grpSpMk id="34" creationId="{E8F14872-ABCC-CF24-04A9-D7D08FBE4518}"/>
          </ac:grpSpMkLst>
        </pc:grpChg>
        <pc:grpChg chg="add mod">
          <ac:chgData name="Ayush Patel" userId="dbda0d76dd413c42" providerId="LiveId" clId="{790DF272-03A6-4ADC-86F9-985D27C016CE}" dt="2024-08-09T03:25:49.888" v="3759" actId="164"/>
          <ac:grpSpMkLst>
            <pc:docMk/>
            <pc:sldMk cId="708000756" sldId="288"/>
            <ac:grpSpMk id="35" creationId="{AEAEDC56-D524-9795-F086-1F9DEEFD6DA9}"/>
          </ac:grpSpMkLst>
        </pc:grpChg>
        <pc:grpChg chg="add mod">
          <ac:chgData name="Ayush Patel" userId="dbda0d76dd413c42" providerId="LiveId" clId="{790DF272-03A6-4ADC-86F9-985D27C016CE}" dt="2024-08-09T03:25:49.498" v="3758" actId="164"/>
          <ac:grpSpMkLst>
            <pc:docMk/>
            <pc:sldMk cId="708000756" sldId="288"/>
            <ac:grpSpMk id="36" creationId="{C882ECF8-3015-9968-0EE0-C813A867BE11}"/>
          </ac:grpSpMkLst>
        </pc:grpChg>
        <pc:grpChg chg="add mod">
          <ac:chgData name="Ayush Patel" userId="dbda0d76dd413c42" providerId="LiveId" clId="{790DF272-03A6-4ADC-86F9-985D27C016CE}" dt="2024-08-09T03:26:18.614" v="3769" actId="164"/>
          <ac:grpSpMkLst>
            <pc:docMk/>
            <pc:sldMk cId="708000756" sldId="288"/>
            <ac:grpSpMk id="37" creationId="{5ADE4406-4D46-8B21-26CB-F0760AEC3A35}"/>
          </ac:grpSpMkLst>
        </pc:grpChg>
        <pc:grpChg chg="add del mod">
          <ac:chgData name="Ayush Patel" userId="dbda0d76dd413c42" providerId="LiveId" clId="{790DF272-03A6-4ADC-86F9-985D27C016CE}" dt="2024-08-09T16:56:33.032" v="6119" actId="165"/>
          <ac:grpSpMkLst>
            <pc:docMk/>
            <pc:sldMk cId="708000756" sldId="288"/>
            <ac:grpSpMk id="38" creationId="{425270DC-DF71-BEB2-A85B-AC1154C8F8A7}"/>
          </ac:grpSpMkLst>
        </pc:grpChg>
        <pc:grpChg chg="add del mod">
          <ac:chgData name="Ayush Patel" userId="dbda0d76dd413c42" providerId="LiveId" clId="{790DF272-03A6-4ADC-86F9-985D27C016CE}" dt="2024-08-09T16:56:36.111" v="6120" actId="165"/>
          <ac:grpSpMkLst>
            <pc:docMk/>
            <pc:sldMk cId="708000756" sldId="288"/>
            <ac:grpSpMk id="39" creationId="{FF637168-DC4E-1962-D517-83D481A5A3CE}"/>
          </ac:grpSpMkLst>
        </pc:grpChg>
        <pc:grpChg chg="add mod">
          <ac:chgData name="Ayush Patel" userId="dbda0d76dd413c42" providerId="LiveId" clId="{790DF272-03A6-4ADC-86F9-985D27C016CE}" dt="2024-08-09T03:27:09.942" v="3779" actId="164"/>
          <ac:grpSpMkLst>
            <pc:docMk/>
            <pc:sldMk cId="708000756" sldId="288"/>
            <ac:grpSpMk id="40" creationId="{EF6F15F0-3921-5ADD-724F-7432FF3FC5E2}"/>
          </ac:grpSpMkLst>
        </pc:grpChg>
        <pc:grpChg chg="add del mod">
          <ac:chgData name="Ayush Patel" userId="dbda0d76dd413c42" providerId="LiveId" clId="{790DF272-03A6-4ADC-86F9-985D27C016CE}" dt="2024-08-09T16:56:45.282" v="6121" actId="165"/>
          <ac:grpSpMkLst>
            <pc:docMk/>
            <pc:sldMk cId="708000756" sldId="288"/>
            <ac:grpSpMk id="41" creationId="{C809217B-4C25-CF07-C473-9653C0D4C135}"/>
          </ac:grpSpMkLst>
        </pc:grpChg>
        <pc:grpChg chg="add del mod">
          <ac:chgData name="Ayush Patel" userId="dbda0d76dd413c42" providerId="LiveId" clId="{790DF272-03A6-4ADC-86F9-985D27C016CE}" dt="2024-08-09T16:56:49.537" v="6122" actId="165"/>
          <ac:grpSpMkLst>
            <pc:docMk/>
            <pc:sldMk cId="708000756" sldId="288"/>
            <ac:grpSpMk id="42" creationId="{28AD180E-A4BC-CCA6-FABA-69A4461CBA89}"/>
          </ac:grpSpMkLst>
        </pc:grpChg>
        <pc:grpChg chg="add del mod">
          <ac:chgData name="Ayush Patel" userId="dbda0d76dd413c42" providerId="LiveId" clId="{790DF272-03A6-4ADC-86F9-985D27C016CE}" dt="2024-08-09T16:56:52.997" v="6123" actId="165"/>
          <ac:grpSpMkLst>
            <pc:docMk/>
            <pc:sldMk cId="708000756" sldId="288"/>
            <ac:grpSpMk id="43" creationId="{DDDAEBEC-472A-744F-831C-E5C09C0E410E}"/>
          </ac:grpSpMkLst>
        </pc:grpChg>
        <pc:grpChg chg="add del mod">
          <ac:chgData name="Ayush Patel" userId="dbda0d76dd413c42" providerId="LiveId" clId="{790DF272-03A6-4ADC-86F9-985D27C016CE}" dt="2024-08-09T16:58:08.218" v="6133" actId="165"/>
          <ac:grpSpMkLst>
            <pc:docMk/>
            <pc:sldMk cId="708000756" sldId="288"/>
            <ac:grpSpMk id="46" creationId="{D5C5069E-CC99-5E7E-D7A5-D62031C0D3B9}"/>
          </ac:grpSpMkLst>
        </pc:grpChg>
        <pc:grpChg chg="add del mod">
          <ac:chgData name="Ayush Patel" userId="dbda0d76dd413c42" providerId="LiveId" clId="{790DF272-03A6-4ADC-86F9-985D27C016CE}" dt="2024-08-09T16:58:31.592" v="6139" actId="164"/>
          <ac:grpSpMkLst>
            <pc:docMk/>
            <pc:sldMk cId="708000756" sldId="288"/>
            <ac:grpSpMk id="47" creationId="{CE2AE52D-FA70-5BC4-43CF-DFE9CB56136F}"/>
          </ac:grpSpMkLst>
        </pc:grpChg>
        <pc:grpChg chg="add del mod topLvl">
          <ac:chgData name="Ayush Patel" userId="dbda0d76dd413c42" providerId="LiveId" clId="{790DF272-03A6-4ADC-86F9-985D27C016CE}" dt="2024-08-09T17:01:03.001" v="6165" actId="165"/>
          <ac:grpSpMkLst>
            <pc:docMk/>
            <pc:sldMk cId="708000756" sldId="288"/>
            <ac:grpSpMk id="48" creationId="{5BAFDBBE-2D13-2BAB-F3BA-6066010C0DA8}"/>
          </ac:grpSpMkLst>
        </pc:grpChg>
        <pc:grpChg chg="add del mod topLvl">
          <ac:chgData name="Ayush Patel" userId="dbda0d76dd413c42" providerId="LiveId" clId="{790DF272-03A6-4ADC-86F9-985D27C016CE}" dt="2024-08-09T17:01:05.736" v="6166" actId="165"/>
          <ac:grpSpMkLst>
            <pc:docMk/>
            <pc:sldMk cId="708000756" sldId="288"/>
            <ac:grpSpMk id="49" creationId="{C0FA11EE-F183-2CF9-7A13-1049CA471115}"/>
          </ac:grpSpMkLst>
        </pc:grpChg>
        <pc:grpChg chg="add del mod topLvl">
          <ac:chgData name="Ayush Patel" userId="dbda0d76dd413c42" providerId="LiveId" clId="{790DF272-03A6-4ADC-86F9-985D27C016CE}" dt="2024-08-09T17:01:10.998" v="6167" actId="165"/>
          <ac:grpSpMkLst>
            <pc:docMk/>
            <pc:sldMk cId="708000756" sldId="288"/>
            <ac:grpSpMk id="50" creationId="{B18EFD2D-40FE-BB10-4BAD-AE1D6B353F9C}"/>
          </ac:grpSpMkLst>
        </pc:grpChg>
        <pc:grpChg chg="add del mod topLvl">
          <ac:chgData name="Ayush Patel" userId="dbda0d76dd413c42" providerId="LiveId" clId="{790DF272-03A6-4ADC-86F9-985D27C016CE}" dt="2024-08-09T17:01:14.767" v="6168" actId="165"/>
          <ac:grpSpMkLst>
            <pc:docMk/>
            <pc:sldMk cId="708000756" sldId="288"/>
            <ac:grpSpMk id="51" creationId="{CC066EF1-00D0-5E22-83FB-374770997C41}"/>
          </ac:grpSpMkLst>
        </pc:grpChg>
        <pc:grpChg chg="add del mod topLvl">
          <ac:chgData name="Ayush Patel" userId="dbda0d76dd413c42" providerId="LiveId" clId="{790DF272-03A6-4ADC-86F9-985D27C016CE}" dt="2024-08-09T17:01:18.996" v="6169" actId="165"/>
          <ac:grpSpMkLst>
            <pc:docMk/>
            <pc:sldMk cId="708000756" sldId="288"/>
            <ac:grpSpMk id="52" creationId="{17C77B03-7E95-C00D-8B3A-218BFCFB4C10}"/>
          </ac:grpSpMkLst>
        </pc:grpChg>
        <pc:grpChg chg="add del mod">
          <ac:chgData name="Ayush Patel" userId="dbda0d76dd413c42" providerId="LiveId" clId="{790DF272-03A6-4ADC-86F9-985D27C016CE}" dt="2024-08-09T17:00:57.773" v="6162" actId="165"/>
          <ac:grpSpMkLst>
            <pc:docMk/>
            <pc:sldMk cId="708000756" sldId="288"/>
            <ac:grpSpMk id="53" creationId="{7D45CDD2-2266-3C98-06F8-D36F6174F338}"/>
          </ac:grpSpMkLst>
        </pc:grpChg>
        <pc:graphicFrameChg chg="add del mod">
          <ac:chgData name="Ayush Patel" userId="dbda0d76dd413c42" providerId="LiveId" clId="{790DF272-03A6-4ADC-86F9-985D27C016CE}" dt="2024-08-09T03:18:59.638" v="3681" actId="478"/>
          <ac:graphicFrameMkLst>
            <pc:docMk/>
            <pc:sldMk cId="708000756" sldId="288"/>
            <ac:graphicFrameMk id="29" creationId="{CD811445-65CA-7EAB-C8DD-1A6432666657}"/>
          </ac:graphicFrameMkLst>
        </pc:graphicFrameChg>
        <pc:picChg chg="add del mod topLvl">
          <ac:chgData name="Ayush Patel" userId="dbda0d76dd413c42" providerId="LiveId" clId="{790DF272-03A6-4ADC-86F9-985D27C016CE}" dt="2024-08-09T17:41:42.371" v="6238" actId="478"/>
          <ac:picMkLst>
            <pc:docMk/>
            <pc:sldMk cId="708000756" sldId="288"/>
            <ac:picMk id="7" creationId="{B0464B62-19EE-9952-4E2F-1E40F2716625}"/>
          </ac:picMkLst>
        </pc:picChg>
        <pc:picChg chg="add del mod topLvl">
          <ac:chgData name="Ayush Patel" userId="dbda0d76dd413c42" providerId="LiveId" clId="{790DF272-03A6-4ADC-86F9-985D27C016CE}" dt="2024-08-09T17:35:29.259" v="6200" actId="478"/>
          <ac:picMkLst>
            <pc:docMk/>
            <pc:sldMk cId="708000756" sldId="288"/>
            <ac:picMk id="12" creationId="{EA06AF34-D541-B839-DABF-110E4B784E3F}"/>
          </ac:picMkLst>
        </pc:picChg>
        <pc:picChg chg="add del mod topLvl">
          <ac:chgData name="Ayush Patel" userId="dbda0d76dd413c42" providerId="LiveId" clId="{790DF272-03A6-4ADC-86F9-985D27C016CE}" dt="2024-08-09T17:39:00.337" v="6215" actId="478"/>
          <ac:picMkLst>
            <pc:docMk/>
            <pc:sldMk cId="708000756" sldId="288"/>
            <ac:picMk id="17" creationId="{43CA3467-33D0-DACF-01CC-7C7CAB207B1B}"/>
          </ac:picMkLst>
        </pc:picChg>
        <pc:picChg chg="add del mod topLvl">
          <ac:chgData name="Ayush Patel" userId="dbda0d76dd413c42" providerId="LiveId" clId="{790DF272-03A6-4ADC-86F9-985D27C016CE}" dt="2024-08-09T17:39:08.537" v="6216" actId="478"/>
          <ac:picMkLst>
            <pc:docMk/>
            <pc:sldMk cId="708000756" sldId="288"/>
            <ac:picMk id="22" creationId="{4F10890F-3B2B-71A7-E601-75C7477CA645}"/>
          </ac:picMkLst>
        </pc:picChg>
        <pc:picChg chg="add del mod topLvl">
          <ac:chgData name="Ayush Patel" userId="dbda0d76dd413c42" providerId="LiveId" clId="{790DF272-03A6-4ADC-86F9-985D27C016CE}" dt="2024-08-09T17:39:17.361" v="6219" actId="478"/>
          <ac:picMkLst>
            <pc:docMk/>
            <pc:sldMk cId="708000756" sldId="288"/>
            <ac:picMk id="27" creationId="{D766B11B-9548-501C-CA62-C0DB0B2B47A1}"/>
          </ac:picMkLst>
        </pc:picChg>
        <pc:picChg chg="add mod">
          <ac:chgData name="Ayush Patel" userId="dbda0d76dd413c42" providerId="LiveId" clId="{790DF272-03A6-4ADC-86F9-985D27C016CE}" dt="2024-08-09T17:40:45.873" v="6234" actId="1076"/>
          <ac:picMkLst>
            <pc:docMk/>
            <pc:sldMk cId="708000756" sldId="288"/>
            <ac:picMk id="55" creationId="{051A8CA0-A641-D714-13E1-53F501D662E9}"/>
          </ac:picMkLst>
        </pc:picChg>
        <pc:picChg chg="add mod">
          <ac:chgData name="Ayush Patel" userId="dbda0d76dd413c42" providerId="LiveId" clId="{790DF272-03A6-4ADC-86F9-985D27C016CE}" dt="2024-08-09T17:37:09.903" v="6210" actId="14100"/>
          <ac:picMkLst>
            <pc:docMk/>
            <pc:sldMk cId="708000756" sldId="288"/>
            <ac:picMk id="57" creationId="{75FE24DC-8549-1672-0B18-5277D71516B4}"/>
          </ac:picMkLst>
        </pc:picChg>
        <pc:picChg chg="add mod">
          <ac:chgData name="Ayush Patel" userId="dbda0d76dd413c42" providerId="LiveId" clId="{790DF272-03A6-4ADC-86F9-985D27C016CE}" dt="2024-08-09T17:40:31.770" v="6233" actId="14100"/>
          <ac:picMkLst>
            <pc:docMk/>
            <pc:sldMk cId="708000756" sldId="288"/>
            <ac:picMk id="59" creationId="{94686430-D56D-8473-D5C4-FD3B7CC126BC}"/>
          </ac:picMkLst>
        </pc:picChg>
        <pc:picChg chg="add mod">
          <ac:chgData name="Ayush Patel" userId="dbda0d76dd413c42" providerId="LiveId" clId="{790DF272-03A6-4ADC-86F9-985D27C016CE}" dt="2024-08-09T17:40:52.237" v="6235" actId="1076"/>
          <ac:picMkLst>
            <pc:docMk/>
            <pc:sldMk cId="708000756" sldId="288"/>
            <ac:picMk id="61" creationId="{925D09F3-AA47-ADA0-56BA-4EAF5FA65C43}"/>
          </ac:picMkLst>
        </pc:picChg>
        <pc:picChg chg="add mod">
          <ac:chgData name="Ayush Patel" userId="dbda0d76dd413c42" providerId="LiveId" clId="{790DF272-03A6-4ADC-86F9-985D27C016CE}" dt="2024-08-09T17:40:54.898" v="6236" actId="1076"/>
          <ac:picMkLst>
            <pc:docMk/>
            <pc:sldMk cId="708000756" sldId="288"/>
            <ac:picMk id="63" creationId="{051D6DBD-6199-8AED-6B94-7FC3B0AC1885}"/>
          </ac:picMkLst>
        </pc:picChg>
        <pc:picChg chg="add mod">
          <ac:chgData name="Ayush Patel" userId="dbda0d76dd413c42" providerId="LiveId" clId="{790DF272-03A6-4ADC-86F9-985D27C016CE}" dt="2024-08-09T17:41:52.252" v="6241" actId="1076"/>
          <ac:picMkLst>
            <pc:docMk/>
            <pc:sldMk cId="708000756" sldId="288"/>
            <ac:picMk id="65" creationId="{7434C705-6A74-358E-E5FE-B5A759599A09}"/>
          </ac:picMkLst>
        </pc:picChg>
        <pc:cxnChg chg="add mod topLvl">
          <ac:chgData name="Ayush Patel" userId="dbda0d76dd413c42" providerId="LiveId" clId="{790DF272-03A6-4ADC-86F9-985D27C016CE}" dt="2024-08-09T17:01:03.001" v="6165" actId="165"/>
          <ac:cxnSpMkLst>
            <pc:docMk/>
            <pc:sldMk cId="708000756" sldId="288"/>
            <ac:cxnSpMk id="2" creationId="{FB04B362-C008-0F83-19BA-E73C0BFE0606}"/>
          </ac:cxnSpMkLst>
        </pc:cxnChg>
        <pc:cxnChg chg="add mod">
          <ac:chgData name="Ayush Patel" userId="dbda0d76dd413c42" providerId="LiveId" clId="{790DF272-03A6-4ADC-86F9-985D27C016CE}" dt="2024-08-09T16:53:24.237" v="6090"/>
          <ac:cxnSpMkLst>
            <pc:docMk/>
            <pc:sldMk cId="708000756" sldId="288"/>
            <ac:cxnSpMk id="29" creationId="{795D9691-0279-EF61-FD25-CA0B7653F202}"/>
          </ac:cxnSpMkLst>
        </pc:cxnChg>
        <pc:cxnChg chg="add mod">
          <ac:chgData name="Ayush Patel" userId="dbda0d76dd413c42" providerId="LiveId" clId="{790DF272-03A6-4ADC-86F9-985D27C016CE}" dt="2024-08-09T16:54:23.531" v="6103" actId="571"/>
          <ac:cxnSpMkLst>
            <pc:docMk/>
            <pc:sldMk cId="708000756" sldId="288"/>
            <ac:cxnSpMk id="34" creationId="{02E3BA50-B674-B57D-E4C2-96DF30CC81E1}"/>
          </ac:cxnSpMkLst>
        </pc:cxnChg>
        <pc:cxnChg chg="add mod">
          <ac:chgData name="Ayush Patel" userId="dbda0d76dd413c42" providerId="LiveId" clId="{790DF272-03A6-4ADC-86F9-985D27C016CE}" dt="2024-08-09T16:54:22.908" v="6102" actId="571"/>
          <ac:cxnSpMkLst>
            <pc:docMk/>
            <pc:sldMk cId="708000756" sldId="288"/>
            <ac:cxnSpMk id="35" creationId="{81A1B544-FF80-44EA-7C47-3601352009A1}"/>
          </ac:cxnSpMkLst>
        </pc:cxnChg>
        <pc:cxnChg chg="add mod">
          <ac:chgData name="Ayush Patel" userId="dbda0d76dd413c42" providerId="LiveId" clId="{790DF272-03A6-4ADC-86F9-985D27C016CE}" dt="2024-08-09T16:54:21.388" v="6101" actId="571"/>
          <ac:cxnSpMkLst>
            <pc:docMk/>
            <pc:sldMk cId="708000756" sldId="288"/>
            <ac:cxnSpMk id="36" creationId="{3691A369-2140-4E39-A270-351D06155E2B}"/>
          </ac:cxnSpMkLst>
        </pc:cxnChg>
        <pc:cxnChg chg="add mod topLvl">
          <ac:chgData name="Ayush Patel" userId="dbda0d76dd413c42" providerId="LiveId" clId="{790DF272-03A6-4ADC-86F9-985D27C016CE}" dt="2024-08-09T17:01:05.736" v="6166" actId="165"/>
          <ac:cxnSpMkLst>
            <pc:docMk/>
            <pc:sldMk cId="708000756" sldId="288"/>
            <ac:cxnSpMk id="37" creationId="{8C95F426-61C3-02F5-FEBE-2832A76E5313}"/>
          </ac:cxnSpMkLst>
        </pc:cxnChg>
        <pc:cxnChg chg="add mod topLvl">
          <ac:chgData name="Ayush Patel" userId="dbda0d76dd413c42" providerId="LiveId" clId="{790DF272-03A6-4ADC-86F9-985D27C016CE}" dt="2024-08-09T17:01:10.998" v="6167" actId="165"/>
          <ac:cxnSpMkLst>
            <pc:docMk/>
            <pc:sldMk cId="708000756" sldId="288"/>
            <ac:cxnSpMk id="40" creationId="{DEE7B02F-D267-8A0F-D6FE-53439A1037D9}"/>
          </ac:cxnSpMkLst>
        </pc:cxnChg>
        <pc:cxnChg chg="add mod topLvl">
          <ac:chgData name="Ayush Patel" userId="dbda0d76dd413c42" providerId="LiveId" clId="{790DF272-03A6-4ADC-86F9-985D27C016CE}" dt="2024-08-09T17:01:14.767" v="6168" actId="165"/>
          <ac:cxnSpMkLst>
            <pc:docMk/>
            <pc:sldMk cId="708000756" sldId="288"/>
            <ac:cxnSpMk id="44" creationId="{669A5DF3-57D2-9BE4-240D-F4D4E3A32276}"/>
          </ac:cxnSpMkLst>
        </pc:cxnChg>
        <pc:cxnChg chg="add mod topLvl">
          <ac:chgData name="Ayush Patel" userId="dbda0d76dd413c42" providerId="LiveId" clId="{790DF272-03A6-4ADC-86F9-985D27C016CE}" dt="2024-08-09T17:01:18.996" v="6169" actId="165"/>
          <ac:cxnSpMkLst>
            <pc:docMk/>
            <pc:sldMk cId="708000756" sldId="288"/>
            <ac:cxnSpMk id="45" creationId="{1CEED6D0-DF2D-37AE-615D-3D61CD39A4B4}"/>
          </ac:cxnSpMkLst>
        </pc:cxnChg>
      </pc:sldChg>
      <pc:sldChg chg="new del">
        <pc:chgData name="Ayush Patel" userId="dbda0d76dd413c42" providerId="LiveId" clId="{790DF272-03A6-4ADC-86F9-985D27C016CE}" dt="2024-08-08T18:38:58.663" v="3253" actId="2696"/>
        <pc:sldMkLst>
          <pc:docMk/>
          <pc:sldMk cId="1366144208" sldId="288"/>
        </pc:sldMkLst>
      </pc:sldChg>
      <pc:sldChg chg="new del">
        <pc:chgData name="Ayush Patel" userId="dbda0d76dd413c42" providerId="LiveId" clId="{790DF272-03A6-4ADC-86F9-985D27C016CE}" dt="2024-08-09T03:48:42.746" v="3817" actId="680"/>
        <pc:sldMkLst>
          <pc:docMk/>
          <pc:sldMk cId="873921918" sldId="289"/>
        </pc:sldMkLst>
      </pc:sldChg>
      <pc:sldChg chg="addSp delSp modSp new del mod">
        <pc:chgData name="Ayush Patel" userId="dbda0d76dd413c42" providerId="LiveId" clId="{790DF272-03A6-4ADC-86F9-985D27C016CE}" dt="2024-08-09T03:48:55.944" v="3822" actId="680"/>
        <pc:sldMkLst>
          <pc:docMk/>
          <pc:sldMk cId="2322848476" sldId="289"/>
        </pc:sldMkLst>
        <pc:spChg chg="add del">
          <ac:chgData name="Ayush Patel" userId="dbda0d76dd413c42" providerId="LiveId" clId="{790DF272-03A6-4ADC-86F9-985D27C016CE}" dt="2024-08-09T03:48:54.612" v="3821" actId="478"/>
          <ac:spMkLst>
            <pc:docMk/>
            <pc:sldMk cId="2322848476" sldId="289"/>
            <ac:spMk id="2" creationId="{65D29612-930C-46F6-FCD7-65A696DE9846}"/>
          </ac:spMkLst>
        </pc:spChg>
        <pc:spChg chg="add mod">
          <ac:chgData name="Ayush Patel" userId="dbda0d76dd413c42" providerId="LiveId" clId="{790DF272-03A6-4ADC-86F9-985D27C016CE}" dt="2024-08-09T03:48:48.917" v="3820"/>
          <ac:spMkLst>
            <pc:docMk/>
            <pc:sldMk cId="2322848476" sldId="289"/>
            <ac:spMk id="3" creationId="{F9E4EEF3-D29D-68F0-1E97-23105C329A48}"/>
          </ac:spMkLst>
        </pc:spChg>
      </pc:sldChg>
      <pc:sldChg chg="addSp delSp modSp new mod modTransition">
        <pc:chgData name="Ayush Patel" userId="dbda0d76dd413c42" providerId="LiveId" clId="{790DF272-03A6-4ADC-86F9-985D27C016CE}" dt="2024-08-09T20:19:56.723" v="8247" actId="478"/>
        <pc:sldMkLst>
          <pc:docMk/>
          <pc:sldMk cId="4223576582" sldId="289"/>
        </pc:sldMkLst>
        <pc:spChg chg="del">
          <ac:chgData name="Ayush Patel" userId="dbda0d76dd413c42" providerId="LiveId" clId="{790DF272-03A6-4ADC-86F9-985D27C016CE}" dt="2024-08-09T03:49:10.145" v="3824" actId="478"/>
          <ac:spMkLst>
            <pc:docMk/>
            <pc:sldMk cId="4223576582" sldId="289"/>
            <ac:spMk id="2" creationId="{9882E3CA-07CF-5DFB-1281-7B378FCE375F}"/>
          </ac:spMkLst>
        </pc:spChg>
        <pc:spChg chg="add mod">
          <ac:chgData name="Ayush Patel" userId="dbda0d76dd413c42" providerId="LiveId" clId="{790DF272-03A6-4ADC-86F9-985D27C016CE}" dt="2024-08-09T15:16:39.363" v="5799" actId="20577"/>
          <ac:spMkLst>
            <pc:docMk/>
            <pc:sldMk cId="4223576582" sldId="289"/>
            <ac:spMk id="3" creationId="{73468ED1-77B8-4BF1-1876-18F90AAAC11C}"/>
          </ac:spMkLst>
        </pc:spChg>
        <pc:spChg chg="add mod">
          <ac:chgData name="Ayush Patel" userId="dbda0d76dd413c42" providerId="LiveId" clId="{790DF272-03A6-4ADC-86F9-985D27C016CE}" dt="2024-08-09T18:03:57.257" v="6924" actId="1076"/>
          <ac:spMkLst>
            <pc:docMk/>
            <pc:sldMk cId="4223576582" sldId="289"/>
            <ac:spMk id="4" creationId="{2534129F-4BA1-2914-8CB8-CC5822378649}"/>
          </ac:spMkLst>
        </pc:spChg>
        <pc:spChg chg="add mod">
          <ac:chgData name="Ayush Patel" userId="dbda0d76dd413c42" providerId="LiveId" clId="{790DF272-03A6-4ADC-86F9-985D27C016CE}" dt="2024-08-09T15:14:12.536" v="5745" actId="1076"/>
          <ac:spMkLst>
            <pc:docMk/>
            <pc:sldMk cId="4223576582" sldId="289"/>
            <ac:spMk id="6" creationId="{0099B917-56BA-3C4B-9B03-622E37141755}"/>
          </ac:spMkLst>
        </pc:spChg>
        <pc:spChg chg="add del">
          <ac:chgData name="Ayush Patel" userId="dbda0d76dd413c42" providerId="LiveId" clId="{790DF272-03A6-4ADC-86F9-985D27C016CE}" dt="2024-08-09T03:51:49.592" v="3902" actId="22"/>
          <ac:spMkLst>
            <pc:docMk/>
            <pc:sldMk cId="4223576582" sldId="289"/>
            <ac:spMk id="8" creationId="{83668792-00D0-A3C4-846F-057349EB778E}"/>
          </ac:spMkLst>
        </pc:spChg>
        <pc:spChg chg="add mod">
          <ac:chgData name="Ayush Patel" userId="dbda0d76dd413c42" providerId="LiveId" clId="{790DF272-03A6-4ADC-86F9-985D27C016CE}" dt="2024-08-09T15:14:29.684" v="5751" actId="1076"/>
          <ac:spMkLst>
            <pc:docMk/>
            <pc:sldMk cId="4223576582" sldId="289"/>
            <ac:spMk id="9" creationId="{76E5C0D1-6C7C-723C-EAF9-30C44788941B}"/>
          </ac:spMkLst>
        </pc:spChg>
        <pc:spChg chg="add mod">
          <ac:chgData name="Ayush Patel" userId="dbda0d76dd413c42" providerId="LiveId" clId="{790DF272-03A6-4ADC-86F9-985D27C016CE}" dt="2024-08-09T15:15:10.004" v="5753" actId="1076"/>
          <ac:spMkLst>
            <pc:docMk/>
            <pc:sldMk cId="4223576582" sldId="289"/>
            <ac:spMk id="11" creationId="{0CCFE737-DA29-EDEF-33F3-94BA4578D04B}"/>
          </ac:spMkLst>
        </pc:spChg>
        <pc:picChg chg="add del mod ord">
          <ac:chgData name="Ayush Patel" userId="dbda0d76dd413c42" providerId="LiveId" clId="{790DF272-03A6-4ADC-86F9-985D27C016CE}" dt="2024-08-09T20:19:56.723" v="8247" actId="478"/>
          <ac:picMkLst>
            <pc:docMk/>
            <pc:sldMk cId="4223576582" sldId="289"/>
            <ac:picMk id="2" creationId="{32C4B10D-FBBD-160D-0690-E570A1C29FA1}"/>
          </ac:picMkLst>
        </pc:picChg>
      </pc:sldChg>
      <pc:sldChg chg="addSp delSp modSp new mod modTransition">
        <pc:chgData name="Ayush Patel" userId="dbda0d76dd413c42" providerId="LiveId" clId="{790DF272-03A6-4ADC-86F9-985D27C016CE}" dt="2024-08-09T17:48:09.200" v="6287"/>
        <pc:sldMkLst>
          <pc:docMk/>
          <pc:sldMk cId="2030580180" sldId="290"/>
        </pc:sldMkLst>
        <pc:spChg chg="del">
          <ac:chgData name="Ayush Patel" userId="dbda0d76dd413c42" providerId="LiveId" clId="{790DF272-03A6-4ADC-86F9-985D27C016CE}" dt="2024-08-09T03:53:00.112" v="3949" actId="478"/>
          <ac:spMkLst>
            <pc:docMk/>
            <pc:sldMk cId="2030580180" sldId="290"/>
            <ac:spMk id="2" creationId="{B397A641-1C2A-04E3-C2DC-DD3FC9841ED9}"/>
          </ac:spMkLst>
        </pc:spChg>
        <pc:spChg chg="add mod">
          <ac:chgData name="Ayush Patel" userId="dbda0d76dd413c42" providerId="LiveId" clId="{790DF272-03A6-4ADC-86F9-985D27C016CE}" dt="2024-08-09T15:16:33.453" v="5789" actId="20577"/>
          <ac:spMkLst>
            <pc:docMk/>
            <pc:sldMk cId="2030580180" sldId="290"/>
            <ac:spMk id="5" creationId="{4EB4F855-2D25-E135-C23D-DC34C9F2BAC2}"/>
          </ac:spMkLst>
        </pc:spChg>
        <pc:spChg chg="add mod topLvl">
          <ac:chgData name="Ayush Patel" userId="dbda0d76dd413c42" providerId="LiveId" clId="{790DF272-03A6-4ADC-86F9-985D27C016CE}" dt="2024-08-09T15:16:04.154" v="5771" actId="27636"/>
          <ac:spMkLst>
            <pc:docMk/>
            <pc:sldMk cId="2030580180" sldId="290"/>
            <ac:spMk id="6" creationId="{9084BA6C-E3E2-AEEB-BC04-F7042A792B55}"/>
          </ac:spMkLst>
        </pc:spChg>
        <pc:spChg chg="add del mod">
          <ac:chgData name="Ayush Patel" userId="dbda0d76dd413c42" providerId="LiveId" clId="{790DF272-03A6-4ADC-86F9-985D27C016CE}" dt="2024-08-09T03:57:18.572" v="4110" actId="478"/>
          <ac:spMkLst>
            <pc:docMk/>
            <pc:sldMk cId="2030580180" sldId="290"/>
            <ac:spMk id="8" creationId="{810A8B17-E24E-F97B-E315-A82A095B36AE}"/>
          </ac:spMkLst>
        </pc:spChg>
        <pc:spChg chg="add mod topLvl">
          <ac:chgData name="Ayush Patel" userId="dbda0d76dd413c42" providerId="LiveId" clId="{790DF272-03A6-4ADC-86F9-985D27C016CE}" dt="2024-08-09T15:15:49.045" v="5768" actId="1076"/>
          <ac:spMkLst>
            <pc:docMk/>
            <pc:sldMk cId="2030580180" sldId="290"/>
            <ac:spMk id="10" creationId="{9C1D4E8F-918D-BADC-7392-D11F39C7312B}"/>
          </ac:spMkLst>
        </pc:spChg>
        <pc:grpChg chg="add del mod">
          <ac:chgData name="Ayush Patel" userId="dbda0d76dd413c42" providerId="LiveId" clId="{790DF272-03A6-4ADC-86F9-985D27C016CE}" dt="2024-08-09T03:58:53.046" v="4133" actId="164"/>
          <ac:grpSpMkLst>
            <pc:docMk/>
            <pc:sldMk cId="2030580180" sldId="290"/>
            <ac:grpSpMk id="11" creationId="{4C19A618-C97E-C0CF-0C49-AE884841CD6D}"/>
          </ac:grpSpMkLst>
        </pc:grpChg>
        <pc:picChg chg="add del mod">
          <ac:chgData name="Ayush Patel" userId="dbda0d76dd413c42" providerId="LiveId" clId="{790DF272-03A6-4ADC-86F9-985D27C016CE}" dt="2024-08-09T03:53:20.329" v="3955" actId="22"/>
          <ac:picMkLst>
            <pc:docMk/>
            <pc:sldMk cId="2030580180" sldId="290"/>
            <ac:picMk id="4" creationId="{C63607AF-F32C-5091-A6A2-923B0DCA68D2}"/>
          </ac:picMkLst>
        </pc:picChg>
      </pc:sldChg>
      <pc:sldChg chg="addSp delSp modSp new mod modTransition">
        <pc:chgData name="Ayush Patel" userId="dbda0d76dd413c42" providerId="LiveId" clId="{790DF272-03A6-4ADC-86F9-985D27C016CE}" dt="2024-08-09T21:23:04.451" v="9191" actId="20577"/>
        <pc:sldMkLst>
          <pc:docMk/>
          <pc:sldMk cId="2187592712" sldId="291"/>
        </pc:sldMkLst>
        <pc:spChg chg="del">
          <ac:chgData name="Ayush Patel" userId="dbda0d76dd413c42" providerId="LiveId" clId="{790DF272-03A6-4ADC-86F9-985D27C016CE}" dt="2024-08-09T03:59:24.402" v="4138" actId="478"/>
          <ac:spMkLst>
            <pc:docMk/>
            <pc:sldMk cId="2187592712" sldId="291"/>
            <ac:spMk id="2" creationId="{0F188975-CB59-0D78-2CE2-FD31A03DEE17}"/>
          </ac:spMkLst>
        </pc:spChg>
        <pc:spChg chg="add mod">
          <ac:chgData name="Ayush Patel" userId="dbda0d76dd413c42" providerId="LiveId" clId="{790DF272-03A6-4ADC-86F9-985D27C016CE}" dt="2024-08-09T15:16:23.171" v="5778" actId="14100"/>
          <ac:spMkLst>
            <pc:docMk/>
            <pc:sldMk cId="2187592712" sldId="291"/>
            <ac:spMk id="3" creationId="{6A3E595E-62C8-8E6E-9DA2-D60672D833A8}"/>
          </ac:spMkLst>
        </pc:spChg>
        <pc:spChg chg="add mod">
          <ac:chgData name="Ayush Patel" userId="dbda0d76dd413c42" providerId="LiveId" clId="{790DF272-03A6-4ADC-86F9-985D27C016CE}" dt="2024-08-09T21:23:04.451" v="9191" actId="20577"/>
          <ac:spMkLst>
            <pc:docMk/>
            <pc:sldMk cId="2187592712" sldId="291"/>
            <ac:spMk id="5" creationId="{28DB802C-BF37-4CE8-2115-9C98B43556F2}"/>
          </ac:spMkLst>
        </pc:spChg>
      </pc:sldChg>
      <pc:sldChg chg="delSp modSp new del mod">
        <pc:chgData name="Ayush Patel" userId="dbda0d76dd413c42" providerId="LiveId" clId="{790DF272-03A6-4ADC-86F9-985D27C016CE}" dt="2024-08-09T04:51:40.603" v="4875" actId="2696"/>
        <pc:sldMkLst>
          <pc:docMk/>
          <pc:sldMk cId="217026358" sldId="292"/>
        </pc:sldMkLst>
        <pc:spChg chg="del mod">
          <ac:chgData name="Ayush Patel" userId="dbda0d76dd413c42" providerId="LiveId" clId="{790DF272-03A6-4ADC-86F9-985D27C016CE}" dt="2024-08-09T04:51:37.578" v="4874" actId="478"/>
          <ac:spMkLst>
            <pc:docMk/>
            <pc:sldMk cId="217026358" sldId="292"/>
            <ac:spMk id="2" creationId="{17D4735F-E661-B2A7-E4E7-0F66F881392E}"/>
          </ac:spMkLst>
        </pc:spChg>
      </pc:sldChg>
      <pc:sldChg chg="addSp delSp new del mod">
        <pc:chgData name="Ayush Patel" userId="dbda0d76dd413c42" providerId="LiveId" clId="{790DF272-03A6-4ADC-86F9-985D27C016CE}" dt="2024-08-09T04:53:33.401" v="4892" actId="680"/>
        <pc:sldMkLst>
          <pc:docMk/>
          <pc:sldMk cId="419451981" sldId="292"/>
        </pc:sldMkLst>
        <pc:spChg chg="add del">
          <ac:chgData name="Ayush Patel" userId="dbda0d76dd413c42" providerId="LiveId" clId="{790DF272-03A6-4ADC-86F9-985D27C016CE}" dt="2024-08-09T04:53:12.074" v="4890" actId="478"/>
          <ac:spMkLst>
            <pc:docMk/>
            <pc:sldMk cId="419451981" sldId="292"/>
            <ac:spMk id="2" creationId="{4477B67C-0E70-49DA-0444-8C699CCAB658}"/>
          </ac:spMkLst>
        </pc:spChg>
      </pc:sldChg>
      <pc:sldChg chg="new del">
        <pc:chgData name="Ayush Patel" userId="dbda0d76dd413c42" providerId="LiveId" clId="{790DF272-03A6-4ADC-86F9-985D27C016CE}" dt="2024-08-09T04:54:05.644" v="4895" actId="680"/>
        <pc:sldMkLst>
          <pc:docMk/>
          <pc:sldMk cId="1873839655" sldId="292"/>
        </pc:sldMkLst>
      </pc:sldChg>
      <pc:sldChg chg="new add del">
        <pc:chgData name="Ayush Patel" userId="dbda0d76dd413c42" providerId="LiveId" clId="{790DF272-03A6-4ADC-86F9-985D27C016CE}" dt="2024-08-09T04:56:00.089" v="4925" actId="680"/>
        <pc:sldMkLst>
          <pc:docMk/>
          <pc:sldMk cId="1963215657" sldId="292"/>
        </pc:sldMkLst>
      </pc:sldChg>
      <pc:sldChg chg="delSp new del mod">
        <pc:chgData name="Ayush Patel" userId="dbda0d76dd413c42" providerId="LiveId" clId="{790DF272-03A6-4ADC-86F9-985D27C016CE}" dt="2024-08-09T04:36:35.358" v="4706" actId="2696"/>
        <pc:sldMkLst>
          <pc:docMk/>
          <pc:sldMk cId="2017779915" sldId="292"/>
        </pc:sldMkLst>
        <pc:spChg chg="del">
          <ac:chgData name="Ayush Patel" userId="dbda0d76dd413c42" providerId="LiveId" clId="{790DF272-03A6-4ADC-86F9-985D27C016CE}" dt="2024-08-09T04:36:31.476" v="4705" actId="478"/>
          <ac:spMkLst>
            <pc:docMk/>
            <pc:sldMk cId="2017779915" sldId="292"/>
            <ac:spMk id="2" creationId="{B4875A56-9168-1C09-CB1F-B74E3E35657B}"/>
          </ac:spMkLst>
        </pc:spChg>
      </pc:sldChg>
      <pc:sldChg chg="new del">
        <pc:chgData name="Ayush Patel" userId="dbda0d76dd413c42" providerId="LiveId" clId="{790DF272-03A6-4ADC-86F9-985D27C016CE}" dt="2024-08-09T17:53:07.856" v="6313" actId="2696"/>
        <pc:sldMkLst>
          <pc:docMk/>
          <pc:sldMk cId="2357882972" sldId="292"/>
        </pc:sldMkLst>
      </pc:sldChg>
      <pc:sldChg chg="delSp new del mod">
        <pc:chgData name="Ayush Patel" userId="dbda0d76dd413c42" providerId="LiveId" clId="{790DF272-03A6-4ADC-86F9-985D27C016CE}" dt="2024-08-09T04:52:19.442" v="4880" actId="2696"/>
        <pc:sldMkLst>
          <pc:docMk/>
          <pc:sldMk cId="2447569196" sldId="292"/>
        </pc:sldMkLst>
        <pc:spChg chg="del">
          <ac:chgData name="Ayush Patel" userId="dbda0d76dd413c42" providerId="LiveId" clId="{790DF272-03A6-4ADC-86F9-985D27C016CE}" dt="2024-08-09T04:52:16.048" v="4879" actId="478"/>
          <ac:spMkLst>
            <pc:docMk/>
            <pc:sldMk cId="2447569196" sldId="292"/>
            <ac:spMk id="2" creationId="{A496C00A-1C86-3595-31FE-0E63E25F2939}"/>
          </ac:spMkLst>
        </pc:spChg>
      </pc:sldChg>
      <pc:sldChg chg="new add del">
        <pc:chgData name="Ayush Patel" userId="dbda0d76dd413c42" providerId="LiveId" clId="{790DF272-03A6-4ADC-86F9-985D27C016CE}" dt="2024-08-09T04:55:52.302" v="4922" actId="680"/>
        <pc:sldMkLst>
          <pc:docMk/>
          <pc:sldMk cId="2728229588" sldId="292"/>
        </pc:sldMkLst>
      </pc:sldChg>
      <pc:sldChg chg="addSp delSp modSp new mod">
        <pc:chgData name="Ayush Patel" userId="dbda0d76dd413c42" providerId="LiveId" clId="{790DF272-03A6-4ADC-86F9-985D27C016CE}" dt="2024-08-09T20:58:51.962" v="9165" actId="313"/>
        <pc:sldMkLst>
          <pc:docMk/>
          <pc:sldMk cId="3066066800" sldId="292"/>
        </pc:sldMkLst>
        <pc:spChg chg="add del">
          <ac:chgData name="Ayush Patel" userId="dbda0d76dd413c42" providerId="LiveId" clId="{790DF272-03A6-4ADC-86F9-985D27C016CE}" dt="2024-08-09T20:42:59.412" v="8370"/>
          <ac:spMkLst>
            <pc:docMk/>
            <pc:sldMk cId="3066066800" sldId="292"/>
            <ac:spMk id="2" creationId="{BBD785F1-A892-CF0C-C682-CE3CC68FC015}"/>
          </ac:spMkLst>
        </pc:spChg>
        <pc:spChg chg="add mod">
          <ac:chgData name="Ayush Patel" userId="dbda0d76dd413c42" providerId="LiveId" clId="{790DF272-03A6-4ADC-86F9-985D27C016CE}" dt="2024-08-09T20:46:43.654" v="8462" actId="255"/>
          <ac:spMkLst>
            <pc:docMk/>
            <pc:sldMk cId="3066066800" sldId="292"/>
            <ac:spMk id="5" creationId="{F516E129-490A-569A-708F-7B52E8F0051F}"/>
          </ac:spMkLst>
        </pc:spChg>
        <pc:spChg chg="add mod">
          <ac:chgData name="Ayush Patel" userId="dbda0d76dd413c42" providerId="LiveId" clId="{790DF272-03A6-4ADC-86F9-985D27C016CE}" dt="2024-08-09T20:58:51.962" v="9165" actId="313"/>
          <ac:spMkLst>
            <pc:docMk/>
            <pc:sldMk cId="3066066800" sldId="292"/>
            <ac:spMk id="6" creationId="{EF0EE42F-31C2-DEFF-0744-A39CEA9D5C24}"/>
          </ac:spMkLst>
        </pc:spChg>
        <pc:picChg chg="add mod">
          <ac:chgData name="Ayush Patel" userId="dbda0d76dd413c42" providerId="LiveId" clId="{790DF272-03A6-4ADC-86F9-985D27C016CE}" dt="2024-08-09T20:43:24.984" v="8376" actId="14100"/>
          <ac:picMkLst>
            <pc:docMk/>
            <pc:sldMk cId="3066066800" sldId="292"/>
            <ac:picMk id="4" creationId="{6661DE4F-02D8-160E-B50B-438870FA9E34}"/>
          </ac:picMkLst>
        </pc:picChg>
      </pc:sldChg>
      <pc:sldChg chg="delSp new del mod">
        <pc:chgData name="Ayush Patel" userId="dbda0d76dd413c42" providerId="LiveId" clId="{790DF272-03A6-4ADC-86F9-985D27C016CE}" dt="2024-08-09T04:56:41.787" v="4928" actId="2696"/>
        <pc:sldMkLst>
          <pc:docMk/>
          <pc:sldMk cId="3354547473" sldId="292"/>
        </pc:sldMkLst>
        <pc:spChg chg="del">
          <ac:chgData name="Ayush Patel" userId="dbda0d76dd413c42" providerId="LiveId" clId="{790DF272-03A6-4ADC-86F9-985D27C016CE}" dt="2024-08-09T04:56:38.462" v="4927" actId="478"/>
          <ac:spMkLst>
            <pc:docMk/>
            <pc:sldMk cId="3354547473" sldId="292"/>
            <ac:spMk id="2" creationId="{40A723CC-CA6E-6B74-69E5-B0CD69DFCEDB}"/>
          </ac:spMkLst>
        </pc:spChg>
      </pc:sldChg>
      <pc:sldMasterChg chg="modTransition modSldLayout">
        <pc:chgData name="Ayush Patel" userId="dbda0d76dd413c42" providerId="LiveId" clId="{790DF272-03A6-4ADC-86F9-985D27C016CE}" dt="2024-08-09T17:48:09.200" v="6287"/>
        <pc:sldMasterMkLst>
          <pc:docMk/>
          <pc:sldMasterMk cId="2384188760" sldId="2147483648"/>
        </pc:sldMasterMkLst>
        <pc:sldLayoutChg chg="modTransition">
          <pc:chgData name="Ayush Patel" userId="dbda0d76dd413c42" providerId="LiveId" clId="{790DF272-03A6-4ADC-86F9-985D27C016CE}" dt="2024-08-09T17:48:09.200" v="6287"/>
          <pc:sldLayoutMkLst>
            <pc:docMk/>
            <pc:sldMasterMk cId="2384188760" sldId="2147483648"/>
            <pc:sldLayoutMk cId="370834854" sldId="2147483649"/>
          </pc:sldLayoutMkLst>
        </pc:sldLayoutChg>
        <pc:sldLayoutChg chg="modTransition">
          <pc:chgData name="Ayush Patel" userId="dbda0d76dd413c42" providerId="LiveId" clId="{790DF272-03A6-4ADC-86F9-985D27C016CE}" dt="2024-08-09T17:48:09.200" v="6287"/>
          <pc:sldLayoutMkLst>
            <pc:docMk/>
            <pc:sldMasterMk cId="2384188760" sldId="2147483648"/>
            <pc:sldLayoutMk cId="3926964205" sldId="2147483650"/>
          </pc:sldLayoutMkLst>
        </pc:sldLayoutChg>
        <pc:sldLayoutChg chg="modTransition">
          <pc:chgData name="Ayush Patel" userId="dbda0d76dd413c42" providerId="LiveId" clId="{790DF272-03A6-4ADC-86F9-985D27C016CE}" dt="2024-08-09T17:48:09.200" v="6287"/>
          <pc:sldLayoutMkLst>
            <pc:docMk/>
            <pc:sldMasterMk cId="2384188760" sldId="2147483648"/>
            <pc:sldLayoutMk cId="3865283798" sldId="2147483651"/>
          </pc:sldLayoutMkLst>
        </pc:sldLayoutChg>
        <pc:sldLayoutChg chg="modTransition">
          <pc:chgData name="Ayush Patel" userId="dbda0d76dd413c42" providerId="LiveId" clId="{790DF272-03A6-4ADC-86F9-985D27C016CE}" dt="2024-08-09T17:48:09.200" v="6287"/>
          <pc:sldLayoutMkLst>
            <pc:docMk/>
            <pc:sldMasterMk cId="2384188760" sldId="2147483648"/>
            <pc:sldLayoutMk cId="2504360995" sldId="2147483652"/>
          </pc:sldLayoutMkLst>
        </pc:sldLayoutChg>
        <pc:sldLayoutChg chg="modTransition">
          <pc:chgData name="Ayush Patel" userId="dbda0d76dd413c42" providerId="LiveId" clId="{790DF272-03A6-4ADC-86F9-985D27C016CE}" dt="2024-08-09T17:48:09.200" v="6287"/>
          <pc:sldLayoutMkLst>
            <pc:docMk/>
            <pc:sldMasterMk cId="2384188760" sldId="2147483648"/>
            <pc:sldLayoutMk cId="2853306019" sldId="2147483653"/>
          </pc:sldLayoutMkLst>
        </pc:sldLayoutChg>
        <pc:sldLayoutChg chg="modTransition">
          <pc:chgData name="Ayush Patel" userId="dbda0d76dd413c42" providerId="LiveId" clId="{790DF272-03A6-4ADC-86F9-985D27C016CE}" dt="2024-08-09T17:48:09.200" v="6287"/>
          <pc:sldLayoutMkLst>
            <pc:docMk/>
            <pc:sldMasterMk cId="2384188760" sldId="2147483648"/>
            <pc:sldLayoutMk cId="1302562154" sldId="2147483654"/>
          </pc:sldLayoutMkLst>
        </pc:sldLayoutChg>
        <pc:sldLayoutChg chg="addSp delSp modSp mod modTransition">
          <pc:chgData name="Ayush Patel" userId="dbda0d76dd413c42" providerId="LiveId" clId="{790DF272-03A6-4ADC-86F9-985D27C016CE}" dt="2024-08-09T17:48:09.200" v="6287"/>
          <pc:sldLayoutMkLst>
            <pc:docMk/>
            <pc:sldMasterMk cId="2384188760" sldId="2147483648"/>
            <pc:sldLayoutMk cId="3059948818" sldId="2147483655"/>
          </pc:sldLayoutMkLst>
          <pc:spChg chg="del">
            <ac:chgData name="Ayush Patel" userId="dbda0d76dd413c42" providerId="LiveId" clId="{790DF272-03A6-4ADC-86F9-985D27C016CE}" dt="2024-08-08T18:36:53.067" v="3207" actId="478"/>
            <ac:spMkLst>
              <pc:docMk/>
              <pc:sldMasterMk cId="2384188760" sldId="2147483648"/>
              <pc:sldLayoutMk cId="3059948818" sldId="2147483655"/>
              <ac:spMk id="2" creationId="{11D68F87-7430-D719-622F-7220BD80AEB1}"/>
            </ac:spMkLst>
          </pc:spChg>
          <pc:spChg chg="add mod">
            <ac:chgData name="Ayush Patel" userId="dbda0d76dd413c42" providerId="LiveId" clId="{790DF272-03A6-4ADC-86F9-985D27C016CE}" dt="2024-08-09T04:54:19.529" v="4897"/>
            <ac:spMkLst>
              <pc:docMk/>
              <pc:sldMasterMk cId="2384188760" sldId="2147483648"/>
              <pc:sldLayoutMk cId="3059948818" sldId="2147483655"/>
              <ac:spMk id="2" creationId="{206FC6C9-27B8-6FC4-1D48-E3654A96C727}"/>
            </ac:spMkLst>
          </pc:spChg>
          <pc:spChg chg="del">
            <ac:chgData name="Ayush Patel" userId="dbda0d76dd413c42" providerId="LiveId" clId="{790DF272-03A6-4ADC-86F9-985D27C016CE}" dt="2024-08-08T18:36:53.067" v="3207" actId="478"/>
            <ac:spMkLst>
              <pc:docMk/>
              <pc:sldMasterMk cId="2384188760" sldId="2147483648"/>
              <pc:sldLayoutMk cId="3059948818" sldId="2147483655"/>
              <ac:spMk id="3" creationId="{AF53C29A-6A60-F508-6FD3-193EE00F4381}"/>
            </ac:spMkLst>
          </pc:spChg>
          <pc:spChg chg="del">
            <ac:chgData name="Ayush Patel" userId="dbda0d76dd413c42" providerId="LiveId" clId="{790DF272-03A6-4ADC-86F9-985D27C016CE}" dt="2024-08-08T18:36:53.067" v="3207" actId="478"/>
            <ac:spMkLst>
              <pc:docMk/>
              <pc:sldMasterMk cId="2384188760" sldId="2147483648"/>
              <pc:sldLayoutMk cId="3059948818" sldId="2147483655"/>
              <ac:spMk id="4" creationId="{EF134530-BEBC-22D6-3E40-CF9A1A75C26D}"/>
            </ac:spMkLst>
          </pc:spChg>
          <pc:spChg chg="add del mod">
            <ac:chgData name="Ayush Patel" userId="dbda0d76dd413c42" providerId="LiveId" clId="{790DF272-03A6-4ADC-86F9-985D27C016CE}" dt="2024-08-08T18:37:34.357" v="3212"/>
            <ac:spMkLst>
              <pc:docMk/>
              <pc:sldMasterMk cId="2384188760" sldId="2147483648"/>
              <pc:sldLayoutMk cId="3059948818" sldId="2147483655"/>
              <ac:spMk id="5" creationId="{73241E41-FC7C-CED3-0042-4D73C245E1D1}"/>
            </ac:spMkLst>
          </pc:spChg>
          <pc:spChg chg="add del">
            <ac:chgData name="Ayush Patel" userId="dbda0d76dd413c42" providerId="LiveId" clId="{790DF272-03A6-4ADC-86F9-985D27C016CE}" dt="2024-08-08T18:37:36.186" v="3214" actId="11529"/>
            <ac:spMkLst>
              <pc:docMk/>
              <pc:sldMasterMk cId="2384188760" sldId="2147483648"/>
              <pc:sldLayoutMk cId="3059948818" sldId="2147483655"/>
              <ac:spMk id="6" creationId="{9958044C-B96C-FC0F-8EC9-D76CDE7D27E6}"/>
            </ac:spMkLst>
          </pc:spChg>
          <pc:spChg chg="add del mod ord">
            <ac:chgData name="Ayush Patel" userId="dbda0d76dd413c42" providerId="LiveId" clId="{790DF272-03A6-4ADC-86F9-985D27C016CE}" dt="2024-08-08T18:37:34.680" v="3213" actId="167"/>
            <ac:spMkLst>
              <pc:docMk/>
              <pc:sldMasterMk cId="2384188760" sldId="2147483648"/>
              <pc:sldLayoutMk cId="3059948818" sldId="2147483655"/>
              <ac:spMk id="7" creationId="{6D6D6644-0C6C-6A59-B6D1-104701D995C8}"/>
            </ac:spMkLst>
          </pc:spChg>
          <pc:spChg chg="mod">
            <ac:chgData name="Ayush Patel" userId="dbda0d76dd413c42" providerId="LiveId" clId="{790DF272-03A6-4ADC-86F9-985D27C016CE}" dt="2024-08-08T18:37:34.357" v="3212"/>
            <ac:spMkLst>
              <pc:docMk/>
              <pc:sldMasterMk cId="2384188760" sldId="2147483648"/>
              <pc:sldLayoutMk cId="3059948818" sldId="2147483655"/>
              <ac:spMk id="8" creationId="{4C06B021-AA67-20FA-16C3-4165B78376ED}"/>
            </ac:spMkLst>
          </pc:spChg>
          <pc:spChg chg="add del mod">
            <ac:chgData name="Ayush Patel" userId="dbda0d76dd413c42" providerId="LiveId" clId="{790DF272-03A6-4ADC-86F9-985D27C016CE}" dt="2024-08-08T18:38:08.280" v="3218"/>
            <ac:spMkLst>
              <pc:docMk/>
              <pc:sldMasterMk cId="2384188760" sldId="2147483648"/>
              <pc:sldLayoutMk cId="3059948818" sldId="2147483655"/>
              <ac:spMk id="9" creationId="{E95D079A-0592-8473-B1ED-37FF6FD200B2}"/>
            </ac:spMkLst>
          </pc:spChg>
          <pc:spChg chg="add del">
            <ac:chgData name="Ayush Patel" userId="dbda0d76dd413c42" providerId="LiveId" clId="{790DF272-03A6-4ADC-86F9-985D27C016CE}" dt="2024-08-08T18:37:59.603" v="3216" actId="11529"/>
            <ac:spMkLst>
              <pc:docMk/>
              <pc:sldMasterMk cId="2384188760" sldId="2147483648"/>
              <pc:sldLayoutMk cId="3059948818" sldId="2147483655"/>
              <ac:spMk id="10" creationId="{EBB2CEFD-0D34-9673-8239-DC6E44A8D272}"/>
            </ac:spMkLst>
          </pc:spChg>
          <pc:spChg chg="add del mod ord">
            <ac:chgData name="Ayush Patel" userId="dbda0d76dd413c42" providerId="LiveId" clId="{790DF272-03A6-4ADC-86F9-985D27C016CE}" dt="2024-08-08T18:38:08.280" v="3218"/>
            <ac:spMkLst>
              <pc:docMk/>
              <pc:sldMasterMk cId="2384188760" sldId="2147483648"/>
              <pc:sldLayoutMk cId="3059948818" sldId="2147483655"/>
              <ac:spMk id="11" creationId="{58C9796D-AAC7-8604-698A-C05A9BCBD8A4}"/>
            </ac:spMkLst>
          </pc:spChg>
          <pc:spChg chg="add del mod">
            <ac:chgData name="Ayush Patel" userId="dbda0d76dd413c42" providerId="LiveId" clId="{790DF272-03A6-4ADC-86F9-985D27C016CE}" dt="2024-08-09T04:55:53.542" v="4923" actId="478"/>
            <ac:spMkLst>
              <pc:docMk/>
              <pc:sldMasterMk cId="2384188760" sldId="2147483648"/>
              <pc:sldLayoutMk cId="3059948818" sldId="2147483655"/>
              <ac:spMk id="12" creationId="{F322A6E4-4E29-4C4D-35FE-95146C29227B}"/>
            </ac:spMkLst>
          </pc:spChg>
        </pc:sldLayoutChg>
        <pc:sldLayoutChg chg="addSp delSp modSp mod modTransition setBg">
          <pc:chgData name="Ayush Patel" userId="dbda0d76dd413c42" providerId="LiveId" clId="{790DF272-03A6-4ADC-86F9-985D27C016CE}" dt="2024-08-09T17:48:09.200" v="6287"/>
          <pc:sldLayoutMkLst>
            <pc:docMk/>
            <pc:sldMasterMk cId="2384188760" sldId="2147483648"/>
            <pc:sldLayoutMk cId="387370403" sldId="2147483656"/>
          </pc:sldLayoutMkLst>
          <pc:spChg chg="del">
            <ac:chgData name="Ayush Patel" userId="dbda0d76dd413c42" providerId="LiveId" clId="{790DF272-03A6-4ADC-86F9-985D27C016CE}" dt="2024-08-08T10:54:26.151" v="1635" actId="478"/>
            <ac:spMkLst>
              <pc:docMk/>
              <pc:sldMasterMk cId="2384188760" sldId="2147483648"/>
              <pc:sldLayoutMk cId="387370403" sldId="2147483656"/>
              <ac:spMk id="2" creationId="{B7AC4607-9660-F212-2CDE-93DD6620233B}"/>
            </ac:spMkLst>
          </pc:spChg>
          <pc:spChg chg="del">
            <ac:chgData name="Ayush Patel" userId="dbda0d76dd413c42" providerId="LiveId" clId="{790DF272-03A6-4ADC-86F9-985D27C016CE}" dt="2024-08-08T10:54:26.151" v="1635" actId="478"/>
            <ac:spMkLst>
              <pc:docMk/>
              <pc:sldMasterMk cId="2384188760" sldId="2147483648"/>
              <pc:sldLayoutMk cId="387370403" sldId="2147483656"/>
              <ac:spMk id="3" creationId="{97FE8000-2198-1154-36D8-254571135C7A}"/>
            </ac:spMkLst>
          </pc:spChg>
          <pc:spChg chg="del">
            <ac:chgData name="Ayush Patel" userId="dbda0d76dd413c42" providerId="LiveId" clId="{790DF272-03A6-4ADC-86F9-985D27C016CE}" dt="2024-08-08T10:54:26.151" v="1635" actId="478"/>
            <ac:spMkLst>
              <pc:docMk/>
              <pc:sldMasterMk cId="2384188760" sldId="2147483648"/>
              <pc:sldLayoutMk cId="387370403" sldId="2147483656"/>
              <ac:spMk id="4" creationId="{092354AF-D926-A2E0-1508-0145B760F9B7}"/>
            </ac:spMkLst>
          </pc:spChg>
          <pc:spChg chg="del">
            <ac:chgData name="Ayush Patel" userId="dbda0d76dd413c42" providerId="LiveId" clId="{790DF272-03A6-4ADC-86F9-985D27C016CE}" dt="2024-08-08T10:54:26.151" v="1635" actId="478"/>
            <ac:spMkLst>
              <pc:docMk/>
              <pc:sldMasterMk cId="2384188760" sldId="2147483648"/>
              <pc:sldLayoutMk cId="387370403" sldId="2147483656"/>
              <ac:spMk id="5" creationId="{C37863C5-8435-2529-77C6-3035C27BC06E}"/>
            </ac:spMkLst>
          </pc:spChg>
          <pc:spChg chg="del">
            <ac:chgData name="Ayush Patel" userId="dbda0d76dd413c42" providerId="LiveId" clId="{790DF272-03A6-4ADC-86F9-985D27C016CE}" dt="2024-08-08T10:54:26.151" v="1635" actId="478"/>
            <ac:spMkLst>
              <pc:docMk/>
              <pc:sldMasterMk cId="2384188760" sldId="2147483648"/>
              <pc:sldLayoutMk cId="387370403" sldId="2147483656"/>
              <ac:spMk id="6" creationId="{02654930-26FB-F01F-0ACC-2E3399CE199B}"/>
            </ac:spMkLst>
          </pc:spChg>
          <pc:spChg chg="del">
            <ac:chgData name="Ayush Patel" userId="dbda0d76dd413c42" providerId="LiveId" clId="{790DF272-03A6-4ADC-86F9-985D27C016CE}" dt="2024-08-08T10:54:26.151" v="1635" actId="478"/>
            <ac:spMkLst>
              <pc:docMk/>
              <pc:sldMasterMk cId="2384188760" sldId="2147483648"/>
              <pc:sldLayoutMk cId="387370403" sldId="2147483656"/>
              <ac:spMk id="7" creationId="{DC5F5AF0-3AAB-08DE-FA86-C1498ADB1C73}"/>
            </ac:spMkLst>
          </pc:spChg>
          <pc:spChg chg="add del mod">
            <ac:chgData name="Ayush Patel" userId="dbda0d76dd413c42" providerId="LiveId" clId="{790DF272-03A6-4ADC-86F9-985D27C016CE}" dt="2024-08-08T10:55:54.092" v="1639"/>
            <ac:spMkLst>
              <pc:docMk/>
              <pc:sldMasterMk cId="2384188760" sldId="2147483648"/>
              <pc:sldLayoutMk cId="387370403" sldId="2147483656"/>
              <ac:spMk id="8" creationId="{BFAFB0D8-9334-57FE-C13B-0F773C5226DE}"/>
            </ac:spMkLst>
          </pc:spChg>
          <pc:spChg chg="add del mod">
            <ac:chgData name="Ayush Patel" userId="dbda0d76dd413c42" providerId="LiveId" clId="{790DF272-03A6-4ADC-86F9-985D27C016CE}" dt="2024-08-08T10:57:19.933" v="1652"/>
            <ac:spMkLst>
              <pc:docMk/>
              <pc:sldMasterMk cId="2384188760" sldId="2147483648"/>
              <pc:sldLayoutMk cId="387370403" sldId="2147483656"/>
              <ac:spMk id="9" creationId="{4638D463-DBAA-9F4B-FC19-A385E66B49A6}"/>
            </ac:spMkLst>
          </pc:spChg>
          <pc:spChg chg="add mod">
            <ac:chgData name="Ayush Patel" userId="dbda0d76dd413c42" providerId="LiveId" clId="{790DF272-03A6-4ADC-86F9-985D27C016CE}" dt="2024-08-08T10:54:26.986" v="1636"/>
            <ac:spMkLst>
              <pc:docMk/>
              <pc:sldMasterMk cId="2384188760" sldId="2147483648"/>
              <pc:sldLayoutMk cId="387370403" sldId="2147483656"/>
              <ac:spMk id="10" creationId="{25297756-823F-9228-78A1-33FF1D6BB157}"/>
            </ac:spMkLst>
          </pc:spChg>
          <pc:spChg chg="add del">
            <ac:chgData name="Ayush Patel" userId="dbda0d76dd413c42" providerId="LiveId" clId="{790DF272-03A6-4ADC-86F9-985D27C016CE}" dt="2024-08-08T10:54:51.326" v="1637" actId="11529"/>
            <ac:spMkLst>
              <pc:docMk/>
              <pc:sldMasterMk cId="2384188760" sldId="2147483648"/>
              <pc:sldLayoutMk cId="387370403" sldId="2147483656"/>
              <ac:spMk id="11" creationId="{E1BD2550-0743-B9D7-7114-1ECBC302779D}"/>
            </ac:spMkLst>
          </pc:spChg>
          <pc:spChg chg="add del mod ord">
            <ac:chgData name="Ayush Patel" userId="dbda0d76dd413c42" providerId="LiveId" clId="{790DF272-03A6-4ADC-86F9-985D27C016CE}" dt="2024-08-08T10:55:54.092" v="1639"/>
            <ac:spMkLst>
              <pc:docMk/>
              <pc:sldMasterMk cId="2384188760" sldId="2147483648"/>
              <pc:sldLayoutMk cId="387370403" sldId="2147483656"/>
              <ac:spMk id="12" creationId="{9215C97A-ABA2-1A0D-B79A-A1762D028E2D}"/>
            </ac:spMkLst>
          </pc:spChg>
          <pc:spChg chg="mod">
            <ac:chgData name="Ayush Patel" userId="dbda0d76dd413c42" providerId="LiveId" clId="{790DF272-03A6-4ADC-86F9-985D27C016CE}" dt="2024-08-08T11:00:14.378" v="1737" actId="14861"/>
            <ac:spMkLst>
              <pc:docMk/>
              <pc:sldMasterMk cId="2384188760" sldId="2147483648"/>
              <pc:sldLayoutMk cId="387370403" sldId="2147483656"/>
              <ac:spMk id="13" creationId="{EC5EE06D-3712-3620-0691-F0FDD0F60088}"/>
            </ac:spMkLst>
          </pc:spChg>
          <pc:spChg chg="add del">
            <ac:chgData name="Ayush Patel" userId="dbda0d76dd413c42" providerId="LiveId" clId="{790DF272-03A6-4ADC-86F9-985D27C016CE}" dt="2024-08-08T10:56:31.305" v="1642" actId="11529"/>
            <ac:spMkLst>
              <pc:docMk/>
              <pc:sldMasterMk cId="2384188760" sldId="2147483648"/>
              <pc:sldLayoutMk cId="387370403" sldId="2147483656"/>
              <ac:spMk id="14" creationId="{222622E9-4169-3455-AF09-A0297C048363}"/>
            </ac:spMkLst>
          </pc:spChg>
          <pc:spChg chg="add del mod ord">
            <ac:chgData name="Ayush Patel" userId="dbda0d76dd413c42" providerId="LiveId" clId="{790DF272-03A6-4ADC-86F9-985D27C016CE}" dt="2024-08-08T10:57:19.933" v="1652"/>
            <ac:spMkLst>
              <pc:docMk/>
              <pc:sldMasterMk cId="2384188760" sldId="2147483648"/>
              <pc:sldLayoutMk cId="387370403" sldId="2147483656"/>
              <ac:spMk id="15" creationId="{6627587D-1558-A963-118B-B8D8356D8EBB}"/>
            </ac:spMkLst>
          </pc:spChg>
          <pc:spChg chg="mod">
            <ac:chgData name="Ayush Patel" userId="dbda0d76dd413c42" providerId="LiveId" clId="{790DF272-03A6-4ADC-86F9-985D27C016CE}" dt="2024-08-08T10:57:14.467" v="1651"/>
            <ac:spMkLst>
              <pc:docMk/>
              <pc:sldMasterMk cId="2384188760" sldId="2147483648"/>
              <pc:sldLayoutMk cId="387370403" sldId="2147483656"/>
              <ac:spMk id="16" creationId="{C0FF2BB0-FFED-F5EF-90C2-6B7789083494}"/>
            </ac:spMkLst>
          </pc:spChg>
          <pc:spChg chg="mod">
            <ac:chgData name="Ayush Patel" userId="dbda0d76dd413c42" providerId="LiveId" clId="{790DF272-03A6-4ADC-86F9-985D27C016CE}" dt="2024-08-08T10:59:40.690" v="1705" actId="14861"/>
            <ac:spMkLst>
              <pc:docMk/>
              <pc:sldMasterMk cId="2384188760" sldId="2147483648"/>
              <pc:sldLayoutMk cId="387370403" sldId="2147483656"/>
              <ac:spMk id="17" creationId="{B15C7C28-1FB2-FA1C-2905-57E676682BC8}"/>
            </ac:spMkLst>
          </pc:spChg>
          <pc:spChg chg="add mod ord">
            <ac:chgData name="Ayush Patel" userId="dbda0d76dd413c42" providerId="LiveId" clId="{790DF272-03A6-4ADC-86F9-985D27C016CE}" dt="2024-08-08T10:59:40.690" v="1705" actId="14861"/>
            <ac:spMkLst>
              <pc:docMk/>
              <pc:sldMasterMk cId="2384188760" sldId="2147483648"/>
              <pc:sldLayoutMk cId="387370403" sldId="2147483656"/>
              <ac:spMk id="18" creationId="{CC35B7B3-D70A-9AD6-4CF3-71F924F692EA}"/>
            </ac:spMkLst>
          </pc:spChg>
        </pc:sldLayoutChg>
        <pc:sldLayoutChg chg="addSp delSp modSp mod modTransition setBg">
          <pc:chgData name="Ayush Patel" userId="dbda0d76dd413c42" providerId="LiveId" clId="{790DF272-03A6-4ADC-86F9-985D27C016CE}" dt="2024-08-09T17:48:09.200" v="6287"/>
          <pc:sldLayoutMkLst>
            <pc:docMk/>
            <pc:sldMasterMk cId="2384188760" sldId="2147483648"/>
            <pc:sldLayoutMk cId="3260131891" sldId="2147483657"/>
          </pc:sldLayoutMkLst>
          <pc:spChg chg="add del mod">
            <ac:chgData name="Ayush Patel" userId="dbda0d76dd413c42" providerId="LiveId" clId="{790DF272-03A6-4ADC-86F9-985D27C016CE}" dt="2024-08-09T04:47:08.313" v="4842" actId="478"/>
            <ac:spMkLst>
              <pc:docMk/>
              <pc:sldMasterMk cId="2384188760" sldId="2147483648"/>
              <pc:sldLayoutMk cId="3260131891" sldId="2147483657"/>
              <ac:spMk id="2" creationId="{4A16E6A7-E4FC-3F27-F830-A533B785CE9F}"/>
            </ac:spMkLst>
          </pc:spChg>
          <pc:spChg chg="del">
            <ac:chgData name="Ayush Patel" userId="dbda0d76dd413c42" providerId="LiveId" clId="{790DF272-03A6-4ADC-86F9-985D27C016CE}" dt="2024-08-08T12:12:07.616" v="1882" actId="478"/>
            <ac:spMkLst>
              <pc:docMk/>
              <pc:sldMasterMk cId="2384188760" sldId="2147483648"/>
              <pc:sldLayoutMk cId="3260131891" sldId="2147483657"/>
              <ac:spMk id="2" creationId="{F3153845-9873-2924-598F-C5C487C86E2C}"/>
            </ac:spMkLst>
          </pc:spChg>
          <pc:spChg chg="add del mod">
            <ac:chgData name="Ayush Patel" userId="dbda0d76dd413c42" providerId="LiveId" clId="{790DF272-03A6-4ADC-86F9-985D27C016CE}" dt="2024-08-09T04:48:23.954" v="4853"/>
            <ac:spMkLst>
              <pc:docMk/>
              <pc:sldMasterMk cId="2384188760" sldId="2147483648"/>
              <pc:sldLayoutMk cId="3260131891" sldId="2147483657"/>
              <ac:spMk id="3" creationId="{8F977108-2409-7827-E428-077E45A3371E}"/>
            </ac:spMkLst>
          </pc:spChg>
          <pc:spChg chg="del">
            <ac:chgData name="Ayush Patel" userId="dbda0d76dd413c42" providerId="LiveId" clId="{790DF272-03A6-4ADC-86F9-985D27C016CE}" dt="2024-08-08T12:12:07.616" v="1882" actId="478"/>
            <ac:spMkLst>
              <pc:docMk/>
              <pc:sldMasterMk cId="2384188760" sldId="2147483648"/>
              <pc:sldLayoutMk cId="3260131891" sldId="2147483657"/>
              <ac:spMk id="3" creationId="{97AE6B40-250E-4715-D3C5-280EEF112C6C}"/>
            </ac:spMkLst>
          </pc:spChg>
          <pc:spChg chg="del">
            <ac:chgData name="Ayush Patel" userId="dbda0d76dd413c42" providerId="LiveId" clId="{790DF272-03A6-4ADC-86F9-985D27C016CE}" dt="2024-08-08T12:12:07.616" v="1882" actId="478"/>
            <ac:spMkLst>
              <pc:docMk/>
              <pc:sldMasterMk cId="2384188760" sldId="2147483648"/>
              <pc:sldLayoutMk cId="3260131891" sldId="2147483657"/>
              <ac:spMk id="4" creationId="{42A1E7D5-B840-3000-9260-8DBEA7065916}"/>
            </ac:spMkLst>
          </pc:spChg>
          <pc:spChg chg="add del">
            <ac:chgData name="Ayush Patel" userId="dbda0d76dd413c42" providerId="LiveId" clId="{790DF272-03A6-4ADC-86F9-985D27C016CE}" dt="2024-08-09T04:47:37.444" v="4847" actId="11529"/>
            <ac:spMkLst>
              <pc:docMk/>
              <pc:sldMasterMk cId="2384188760" sldId="2147483648"/>
              <pc:sldLayoutMk cId="3260131891" sldId="2147483657"/>
              <ac:spMk id="4" creationId="{717A90DC-D90F-60B7-8AA1-F0904211D919}"/>
            </ac:spMkLst>
          </pc:spChg>
          <pc:spChg chg="add mod ord">
            <ac:chgData name="Ayush Patel" userId="dbda0d76dd413c42" providerId="LiveId" clId="{790DF272-03A6-4ADC-86F9-985D27C016CE}" dt="2024-08-09T04:47:36.694" v="4846" actId="167"/>
            <ac:spMkLst>
              <pc:docMk/>
              <pc:sldMasterMk cId="2384188760" sldId="2147483648"/>
              <pc:sldLayoutMk cId="3260131891" sldId="2147483657"/>
              <ac:spMk id="5" creationId="{1A6FC748-B795-4095-EF9D-366EE55AD851}"/>
            </ac:spMkLst>
          </pc:spChg>
          <pc:spChg chg="del">
            <ac:chgData name="Ayush Patel" userId="dbda0d76dd413c42" providerId="LiveId" clId="{790DF272-03A6-4ADC-86F9-985D27C016CE}" dt="2024-08-08T12:12:07.616" v="1882" actId="478"/>
            <ac:spMkLst>
              <pc:docMk/>
              <pc:sldMasterMk cId="2384188760" sldId="2147483648"/>
              <pc:sldLayoutMk cId="3260131891" sldId="2147483657"/>
              <ac:spMk id="5" creationId="{D447C4B1-8C18-8419-5A4C-66FC1D17A518}"/>
            </ac:spMkLst>
          </pc:spChg>
          <pc:spChg chg="add del">
            <ac:chgData name="Ayush Patel" userId="dbda0d76dd413c42" providerId="LiveId" clId="{790DF272-03A6-4ADC-86F9-985D27C016CE}" dt="2024-08-09T04:48:55.093" v="4855" actId="11529"/>
            <ac:spMkLst>
              <pc:docMk/>
              <pc:sldMasterMk cId="2384188760" sldId="2147483648"/>
              <pc:sldLayoutMk cId="3260131891" sldId="2147483657"/>
              <ac:spMk id="6" creationId="{40498F54-B704-3765-F630-2631BCDE4A14}"/>
            </ac:spMkLst>
          </pc:spChg>
          <pc:spChg chg="del">
            <ac:chgData name="Ayush Patel" userId="dbda0d76dd413c42" providerId="LiveId" clId="{790DF272-03A6-4ADC-86F9-985D27C016CE}" dt="2024-08-08T12:12:07.616" v="1882" actId="478"/>
            <ac:spMkLst>
              <pc:docMk/>
              <pc:sldMasterMk cId="2384188760" sldId="2147483648"/>
              <pc:sldLayoutMk cId="3260131891" sldId="2147483657"/>
              <ac:spMk id="6" creationId="{45D87BB9-D965-450A-C09C-FDFC55BECF9F}"/>
            </ac:spMkLst>
          </pc:spChg>
          <pc:spChg chg="del">
            <ac:chgData name="Ayush Patel" userId="dbda0d76dd413c42" providerId="LiveId" clId="{790DF272-03A6-4ADC-86F9-985D27C016CE}" dt="2024-08-08T12:12:07.616" v="1882" actId="478"/>
            <ac:spMkLst>
              <pc:docMk/>
              <pc:sldMasterMk cId="2384188760" sldId="2147483648"/>
              <pc:sldLayoutMk cId="3260131891" sldId="2147483657"/>
              <ac:spMk id="7" creationId="{45713C83-792C-8533-51FC-B642371089E2}"/>
            </ac:spMkLst>
          </pc:spChg>
          <pc:spChg chg="add del mod ord">
            <ac:chgData name="Ayush Patel" userId="dbda0d76dd413c42" providerId="LiveId" clId="{790DF272-03A6-4ADC-86F9-985D27C016CE}" dt="2024-08-09T04:48:54.968" v="4854" actId="167"/>
            <ac:spMkLst>
              <pc:docMk/>
              <pc:sldMasterMk cId="2384188760" sldId="2147483648"/>
              <pc:sldLayoutMk cId="3260131891" sldId="2147483657"/>
              <ac:spMk id="7" creationId="{CD915D4D-00DA-5B08-8FFF-9E43912BFB1B}"/>
            </ac:spMkLst>
          </pc:spChg>
          <pc:spChg chg="add del mod">
            <ac:chgData name="Ayush Patel" userId="dbda0d76dd413c42" providerId="LiveId" clId="{790DF272-03A6-4ADC-86F9-985D27C016CE}" dt="2024-08-08T12:12:45.485" v="1886"/>
            <ac:spMkLst>
              <pc:docMk/>
              <pc:sldMasterMk cId="2384188760" sldId="2147483648"/>
              <pc:sldLayoutMk cId="3260131891" sldId="2147483657"/>
              <ac:spMk id="8" creationId="{35B2BC1A-15B0-CB98-6A16-4BEDDD4FD179}"/>
            </ac:spMkLst>
          </pc:spChg>
          <pc:spChg chg="mod">
            <ac:chgData name="Ayush Patel" userId="dbda0d76dd413c42" providerId="LiveId" clId="{790DF272-03A6-4ADC-86F9-985D27C016CE}" dt="2024-08-09T04:48:23.954" v="4853"/>
            <ac:spMkLst>
              <pc:docMk/>
              <pc:sldMasterMk cId="2384188760" sldId="2147483648"/>
              <pc:sldLayoutMk cId="3260131891" sldId="2147483657"/>
              <ac:spMk id="8" creationId="{9FA6CC7E-AD3F-085D-7493-4D872109C659}"/>
            </ac:spMkLst>
          </pc:spChg>
          <pc:spChg chg="add del mod">
            <ac:chgData name="Ayush Patel" userId="dbda0d76dd413c42" providerId="LiveId" clId="{790DF272-03A6-4ADC-86F9-985D27C016CE}" dt="2024-08-08T12:13:04.803" v="1889"/>
            <ac:spMkLst>
              <pc:docMk/>
              <pc:sldMasterMk cId="2384188760" sldId="2147483648"/>
              <pc:sldLayoutMk cId="3260131891" sldId="2147483657"/>
              <ac:spMk id="9" creationId="{5D12D4B2-D1D2-C0DD-E902-E71A5B040219}"/>
            </ac:spMkLst>
          </pc:spChg>
          <pc:spChg chg="add mod ord">
            <ac:chgData name="Ayush Patel" userId="dbda0d76dd413c42" providerId="LiveId" clId="{790DF272-03A6-4ADC-86F9-985D27C016CE}" dt="2024-08-09T04:49:56.907" v="4862" actId="167"/>
            <ac:spMkLst>
              <pc:docMk/>
              <pc:sldMasterMk cId="2384188760" sldId="2147483648"/>
              <pc:sldLayoutMk cId="3260131891" sldId="2147483657"/>
              <ac:spMk id="9" creationId="{D128BEEB-1E3B-5C11-7B3E-3D0E4508925C}"/>
            </ac:spMkLst>
          </pc:spChg>
          <pc:spChg chg="add del mod ord">
            <ac:chgData name="Ayush Patel" userId="dbda0d76dd413c42" providerId="LiveId" clId="{790DF272-03A6-4ADC-86F9-985D27C016CE}" dt="2024-08-08T12:15:57.020" v="1918"/>
            <ac:spMkLst>
              <pc:docMk/>
              <pc:sldMasterMk cId="2384188760" sldId="2147483648"/>
              <pc:sldLayoutMk cId="3260131891" sldId="2147483657"/>
              <ac:spMk id="10" creationId="{59533DC9-2716-D13A-CF42-9F052D096769}"/>
            </ac:spMkLst>
          </pc:spChg>
          <pc:spChg chg="add del">
            <ac:chgData name="Ayush Patel" userId="dbda0d76dd413c42" providerId="LiveId" clId="{790DF272-03A6-4ADC-86F9-985D27C016CE}" dt="2024-08-09T04:49:57.561" v="4864" actId="11529"/>
            <ac:spMkLst>
              <pc:docMk/>
              <pc:sldMasterMk cId="2384188760" sldId="2147483648"/>
              <pc:sldLayoutMk cId="3260131891" sldId="2147483657"/>
              <ac:spMk id="10" creationId="{9E05BD9B-EB98-DC6D-4994-79B16405B56A}"/>
            </ac:spMkLst>
          </pc:spChg>
          <pc:spChg chg="add del mod">
            <ac:chgData name="Ayush Patel" userId="dbda0d76dd413c42" providerId="LiveId" clId="{790DF272-03A6-4ADC-86F9-985D27C016CE}" dt="2024-08-08T12:16:09.781" v="1921"/>
            <ac:spMkLst>
              <pc:docMk/>
              <pc:sldMasterMk cId="2384188760" sldId="2147483648"/>
              <pc:sldLayoutMk cId="3260131891" sldId="2147483657"/>
              <ac:spMk id="11" creationId="{09D8D935-6954-2EDD-938D-C9F5CC16FA96}"/>
            </ac:spMkLst>
          </pc:spChg>
          <pc:spChg chg="add mod ord">
            <ac:chgData name="Ayush Patel" userId="dbda0d76dd413c42" providerId="LiveId" clId="{790DF272-03A6-4ADC-86F9-985D27C016CE}" dt="2024-08-09T04:49:57.212" v="4863" actId="167"/>
            <ac:spMkLst>
              <pc:docMk/>
              <pc:sldMasterMk cId="2384188760" sldId="2147483648"/>
              <pc:sldLayoutMk cId="3260131891" sldId="2147483657"/>
              <ac:spMk id="11" creationId="{E72D2E4E-F4E7-16AC-21CC-85A7386A21D1}"/>
            </ac:spMkLst>
          </pc:spChg>
          <pc:spChg chg="add del mod">
            <ac:chgData name="Ayush Patel" userId="dbda0d76dd413c42" providerId="LiveId" clId="{790DF272-03A6-4ADC-86F9-985D27C016CE}" dt="2024-08-09T04:51:01.853" v="4869"/>
            <ac:spMkLst>
              <pc:docMk/>
              <pc:sldMasterMk cId="2384188760" sldId="2147483648"/>
              <pc:sldLayoutMk cId="3260131891" sldId="2147483657"/>
              <ac:spMk id="12" creationId="{8A443D60-3C62-72DE-8501-4BDE1B9E1A06}"/>
            </ac:spMkLst>
          </pc:spChg>
          <pc:spChg chg="add del mod">
            <ac:chgData name="Ayush Patel" userId="dbda0d76dd413c42" providerId="LiveId" clId="{790DF272-03A6-4ADC-86F9-985D27C016CE}" dt="2024-08-08T12:16:30.702" v="1924"/>
            <ac:spMkLst>
              <pc:docMk/>
              <pc:sldMasterMk cId="2384188760" sldId="2147483648"/>
              <pc:sldLayoutMk cId="3260131891" sldId="2147483657"/>
              <ac:spMk id="12" creationId="{B39FF95A-A01F-A2FB-EB2C-34A4613452AF}"/>
            </ac:spMkLst>
          </pc:spChg>
          <pc:spChg chg="add del">
            <ac:chgData name="Ayush Patel" userId="dbda0d76dd413c42" providerId="LiveId" clId="{790DF272-03A6-4ADC-86F9-985D27C016CE}" dt="2024-08-09T04:50:48.155" v="4866" actId="11529"/>
            <ac:spMkLst>
              <pc:docMk/>
              <pc:sldMasterMk cId="2384188760" sldId="2147483648"/>
              <pc:sldLayoutMk cId="3260131891" sldId="2147483657"/>
              <ac:spMk id="13" creationId="{6569B33D-167D-C1F1-52F5-398B652397D5}"/>
            </ac:spMkLst>
          </pc:spChg>
          <pc:spChg chg="add del mod">
            <ac:chgData name="Ayush Patel" userId="dbda0d76dd413c42" providerId="LiveId" clId="{790DF272-03A6-4ADC-86F9-985D27C016CE}" dt="2024-08-08T12:17:15.816" v="1933"/>
            <ac:spMkLst>
              <pc:docMk/>
              <pc:sldMasterMk cId="2384188760" sldId="2147483648"/>
              <pc:sldLayoutMk cId="3260131891" sldId="2147483657"/>
              <ac:spMk id="13" creationId="{7E2995CE-6AB2-C912-5AFC-1952BFDB0E19}"/>
            </ac:spMkLst>
          </pc:spChg>
          <pc:spChg chg="add del mod">
            <ac:chgData name="Ayush Patel" userId="dbda0d76dd413c42" providerId="LiveId" clId="{790DF272-03A6-4ADC-86F9-985D27C016CE}" dt="2024-08-08T12:17:48.722" v="1937"/>
            <ac:spMkLst>
              <pc:docMk/>
              <pc:sldMasterMk cId="2384188760" sldId="2147483648"/>
              <pc:sldLayoutMk cId="3260131891" sldId="2147483657"/>
              <ac:spMk id="14" creationId="{3E4135B3-E6EB-9F16-1E32-20F7C7627D9C}"/>
            </ac:spMkLst>
          </pc:spChg>
          <pc:spChg chg="add del mod ord">
            <ac:chgData name="Ayush Patel" userId="dbda0d76dd413c42" providerId="LiveId" clId="{790DF272-03A6-4ADC-86F9-985D27C016CE}" dt="2024-08-09T04:51:01.853" v="4869"/>
            <ac:spMkLst>
              <pc:docMk/>
              <pc:sldMasterMk cId="2384188760" sldId="2147483648"/>
              <pc:sldLayoutMk cId="3260131891" sldId="2147483657"/>
              <ac:spMk id="14" creationId="{6FD5CA7C-BDAF-6880-762E-7354CD48AAEC}"/>
            </ac:spMkLst>
          </pc:spChg>
          <pc:spChg chg="del mod">
            <ac:chgData name="Ayush Patel" userId="dbda0d76dd413c42" providerId="LiveId" clId="{790DF272-03A6-4ADC-86F9-985D27C016CE}" dt="2024-08-09T05:03:39.176" v="4955" actId="478"/>
            <ac:spMkLst>
              <pc:docMk/>
              <pc:sldMasterMk cId="2384188760" sldId="2147483648"/>
              <pc:sldLayoutMk cId="3260131891" sldId="2147483657"/>
              <ac:spMk id="15" creationId="{8006A1DE-55C4-A198-558B-CA53D3A4FB4B}"/>
            </ac:spMkLst>
          </pc:spChg>
          <pc:spChg chg="add del mod">
            <ac:chgData name="Ayush Patel" userId="dbda0d76dd413c42" providerId="LiveId" clId="{790DF272-03A6-4ADC-86F9-985D27C016CE}" dt="2024-08-08T12:18:06.956" v="1940"/>
            <ac:spMkLst>
              <pc:docMk/>
              <pc:sldMasterMk cId="2384188760" sldId="2147483648"/>
              <pc:sldLayoutMk cId="3260131891" sldId="2147483657"/>
              <ac:spMk id="15" creationId="{EFBD58A9-55EC-A309-D161-222E2E34BCF4}"/>
            </ac:spMkLst>
          </pc:spChg>
          <pc:spChg chg="add del mod">
            <ac:chgData name="Ayush Patel" userId="dbda0d76dd413c42" providerId="LiveId" clId="{790DF272-03A6-4ADC-86F9-985D27C016CE}" dt="2024-08-08T12:18:27.472" v="1943"/>
            <ac:spMkLst>
              <pc:docMk/>
              <pc:sldMasterMk cId="2384188760" sldId="2147483648"/>
              <pc:sldLayoutMk cId="3260131891" sldId="2147483657"/>
              <ac:spMk id="16" creationId="{16376C4C-5312-BE4F-7DF9-83F15E13DDEE}"/>
            </ac:spMkLst>
          </pc:spChg>
          <pc:spChg chg="add mod">
            <ac:chgData name="Ayush Patel" userId="dbda0d76dd413c42" providerId="LiveId" clId="{790DF272-03A6-4ADC-86F9-985D27C016CE}" dt="2024-08-09T05:03:36.580" v="4954"/>
            <ac:spMkLst>
              <pc:docMk/>
              <pc:sldMasterMk cId="2384188760" sldId="2147483648"/>
              <pc:sldLayoutMk cId="3260131891" sldId="2147483657"/>
              <ac:spMk id="16" creationId="{478FE573-D84F-6CC9-5057-C70BBD631AB5}"/>
            </ac:spMkLst>
          </pc:spChg>
          <pc:spChg chg="add del mod">
            <ac:chgData name="Ayush Patel" userId="dbda0d76dd413c42" providerId="LiveId" clId="{790DF272-03A6-4ADC-86F9-985D27C016CE}" dt="2024-08-08T12:18:53.282" v="1946"/>
            <ac:spMkLst>
              <pc:docMk/>
              <pc:sldMasterMk cId="2384188760" sldId="2147483648"/>
              <pc:sldLayoutMk cId="3260131891" sldId="2147483657"/>
              <ac:spMk id="17" creationId="{85CE0618-304C-9E3F-E543-24B6DACD62EA}"/>
            </ac:spMkLst>
          </pc:spChg>
          <pc:spChg chg="add mod">
            <ac:chgData name="Ayush Patel" userId="dbda0d76dd413c42" providerId="LiveId" clId="{790DF272-03A6-4ADC-86F9-985D27C016CE}" dt="2024-08-09T05:03:36.580" v="4954"/>
            <ac:spMkLst>
              <pc:docMk/>
              <pc:sldMasterMk cId="2384188760" sldId="2147483648"/>
              <pc:sldLayoutMk cId="3260131891" sldId="2147483657"/>
              <ac:spMk id="17" creationId="{C8461B27-8CDA-5F36-23D0-D6D278CC7007}"/>
            </ac:spMkLst>
          </pc:spChg>
          <pc:spChg chg="add del mod">
            <ac:chgData name="Ayush Patel" userId="dbda0d76dd413c42" providerId="LiveId" clId="{790DF272-03A6-4ADC-86F9-985D27C016CE}" dt="2024-08-08T12:19:03.945" v="1949"/>
            <ac:spMkLst>
              <pc:docMk/>
              <pc:sldMasterMk cId="2384188760" sldId="2147483648"/>
              <pc:sldLayoutMk cId="3260131891" sldId="2147483657"/>
              <ac:spMk id="18" creationId="{19ED0E87-2EA4-B699-479E-2FAAB80B96F7}"/>
            </ac:spMkLst>
          </pc:spChg>
          <pc:spChg chg="add mod">
            <ac:chgData name="Ayush Patel" userId="dbda0d76dd413c42" providerId="LiveId" clId="{790DF272-03A6-4ADC-86F9-985D27C016CE}" dt="2024-08-09T05:03:36.580" v="4954"/>
            <ac:spMkLst>
              <pc:docMk/>
              <pc:sldMasterMk cId="2384188760" sldId="2147483648"/>
              <pc:sldLayoutMk cId="3260131891" sldId="2147483657"/>
              <ac:spMk id="18" creationId="{2E83A612-3831-2ADD-8F91-0A7D09FBA1BC}"/>
            </ac:spMkLst>
          </pc:spChg>
          <pc:spChg chg="add del mod">
            <ac:chgData name="Ayush Patel" userId="dbda0d76dd413c42" providerId="LiveId" clId="{790DF272-03A6-4ADC-86F9-985D27C016CE}" dt="2024-08-08T12:19:15.056" v="1952"/>
            <ac:spMkLst>
              <pc:docMk/>
              <pc:sldMasterMk cId="2384188760" sldId="2147483648"/>
              <pc:sldLayoutMk cId="3260131891" sldId="2147483657"/>
              <ac:spMk id="19" creationId="{9CB0921F-C551-BAC7-83C7-2D208617BD55}"/>
            </ac:spMkLst>
          </pc:spChg>
          <pc:spChg chg="add mod">
            <ac:chgData name="Ayush Patel" userId="dbda0d76dd413c42" providerId="LiveId" clId="{790DF272-03A6-4ADC-86F9-985D27C016CE}" dt="2024-08-09T05:03:36.580" v="4954"/>
            <ac:spMkLst>
              <pc:docMk/>
              <pc:sldMasterMk cId="2384188760" sldId="2147483648"/>
              <pc:sldLayoutMk cId="3260131891" sldId="2147483657"/>
              <ac:spMk id="19" creationId="{CC751DD4-00FF-8167-870C-ED331E856C45}"/>
            </ac:spMkLst>
          </pc:spChg>
          <pc:spChg chg="add del mod">
            <ac:chgData name="Ayush Patel" userId="dbda0d76dd413c42" providerId="LiveId" clId="{790DF272-03A6-4ADC-86F9-985D27C016CE}" dt="2024-08-08T12:19:33.776" v="1955"/>
            <ac:spMkLst>
              <pc:docMk/>
              <pc:sldMasterMk cId="2384188760" sldId="2147483648"/>
              <pc:sldLayoutMk cId="3260131891" sldId="2147483657"/>
              <ac:spMk id="20" creationId="{C2D530B1-261D-21CB-D425-D61ABBDF612A}"/>
            </ac:spMkLst>
          </pc:spChg>
          <pc:spChg chg="add mod">
            <ac:chgData name="Ayush Patel" userId="dbda0d76dd413c42" providerId="LiveId" clId="{790DF272-03A6-4ADC-86F9-985D27C016CE}" dt="2024-08-09T05:03:36.580" v="4954"/>
            <ac:spMkLst>
              <pc:docMk/>
              <pc:sldMasterMk cId="2384188760" sldId="2147483648"/>
              <pc:sldLayoutMk cId="3260131891" sldId="2147483657"/>
              <ac:spMk id="20" creationId="{E13EC3E8-4971-A25B-E3F2-82D2D159A151}"/>
            </ac:spMkLst>
          </pc:spChg>
          <pc:spChg chg="add mod">
            <ac:chgData name="Ayush Patel" userId="dbda0d76dd413c42" providerId="LiveId" clId="{790DF272-03A6-4ADC-86F9-985D27C016CE}" dt="2024-08-09T05:03:36.580" v="4954"/>
            <ac:spMkLst>
              <pc:docMk/>
              <pc:sldMasterMk cId="2384188760" sldId="2147483648"/>
              <pc:sldLayoutMk cId="3260131891" sldId="2147483657"/>
              <ac:spMk id="21" creationId="{46AAC836-A7F3-DDAA-6482-DF8CF23C05E3}"/>
            </ac:spMkLst>
          </pc:spChg>
          <pc:spChg chg="add del">
            <ac:chgData name="Ayush Patel" userId="dbda0d76dd413c42" providerId="LiveId" clId="{790DF272-03A6-4ADC-86F9-985D27C016CE}" dt="2024-08-08T12:12:35.049" v="1884" actId="11529"/>
            <ac:spMkLst>
              <pc:docMk/>
              <pc:sldMasterMk cId="2384188760" sldId="2147483648"/>
              <pc:sldLayoutMk cId="3260131891" sldId="2147483657"/>
              <ac:spMk id="21" creationId="{CDC031FA-CAEC-4214-FC83-EF5E4D36454A}"/>
            </ac:spMkLst>
          </pc:spChg>
          <pc:spChg chg="add mod">
            <ac:chgData name="Ayush Patel" userId="dbda0d76dd413c42" providerId="LiveId" clId="{790DF272-03A6-4ADC-86F9-985D27C016CE}" dt="2024-08-09T05:03:36.580" v="4954"/>
            <ac:spMkLst>
              <pc:docMk/>
              <pc:sldMasterMk cId="2384188760" sldId="2147483648"/>
              <pc:sldLayoutMk cId="3260131891" sldId="2147483657"/>
              <ac:spMk id="22" creationId="{720C9E5A-E3B8-B401-DF60-866E03B37B5E}"/>
            </ac:spMkLst>
          </pc:spChg>
          <pc:spChg chg="add del mod ord">
            <ac:chgData name="Ayush Patel" userId="dbda0d76dd413c42" providerId="LiveId" clId="{790DF272-03A6-4ADC-86F9-985D27C016CE}" dt="2024-08-08T12:12:45.485" v="1886"/>
            <ac:spMkLst>
              <pc:docMk/>
              <pc:sldMasterMk cId="2384188760" sldId="2147483648"/>
              <pc:sldLayoutMk cId="3260131891" sldId="2147483657"/>
              <ac:spMk id="22" creationId="{BEDD9F0B-AD32-F92D-B2F7-0155F38C8DC5}"/>
            </ac:spMkLst>
          </pc:spChg>
          <pc:spChg chg="del mod">
            <ac:chgData name="Ayush Patel" userId="dbda0d76dd413c42" providerId="LiveId" clId="{790DF272-03A6-4ADC-86F9-985D27C016CE}" dt="2024-08-09T04:46:19.459" v="4838" actId="478"/>
            <ac:spMkLst>
              <pc:docMk/>
              <pc:sldMasterMk cId="2384188760" sldId="2147483648"/>
              <pc:sldLayoutMk cId="3260131891" sldId="2147483657"/>
              <ac:spMk id="23" creationId="{D8DB1578-1833-34C4-5D61-9AC0600D505B}"/>
            </ac:spMkLst>
          </pc:spChg>
          <pc:spChg chg="add mod">
            <ac:chgData name="Ayush Patel" userId="dbda0d76dd413c42" providerId="LiveId" clId="{790DF272-03A6-4ADC-86F9-985D27C016CE}" dt="2024-08-09T05:03:36.580" v="4954"/>
            <ac:spMkLst>
              <pc:docMk/>
              <pc:sldMasterMk cId="2384188760" sldId="2147483648"/>
              <pc:sldLayoutMk cId="3260131891" sldId="2147483657"/>
              <ac:spMk id="24" creationId="{DB492D26-E7D8-A8CF-5455-12035204FD5D}"/>
            </ac:spMkLst>
          </pc:spChg>
          <pc:spChg chg="add del">
            <ac:chgData name="Ayush Patel" userId="dbda0d76dd413c42" providerId="LiveId" clId="{790DF272-03A6-4ADC-86F9-985D27C016CE}" dt="2024-08-08T12:12:55.008" v="1887" actId="11529"/>
            <ac:spMkLst>
              <pc:docMk/>
              <pc:sldMasterMk cId="2384188760" sldId="2147483648"/>
              <pc:sldLayoutMk cId="3260131891" sldId="2147483657"/>
              <ac:spMk id="24" creationId="{F1ECC056-DD79-42BB-8D45-638736B53714}"/>
            </ac:spMkLst>
          </pc:spChg>
          <pc:spChg chg="add mod">
            <ac:chgData name="Ayush Patel" userId="dbda0d76dd413c42" providerId="LiveId" clId="{790DF272-03A6-4ADC-86F9-985D27C016CE}" dt="2024-08-09T05:03:36.580" v="4954"/>
            <ac:spMkLst>
              <pc:docMk/>
              <pc:sldMasterMk cId="2384188760" sldId="2147483648"/>
              <pc:sldLayoutMk cId="3260131891" sldId="2147483657"/>
              <ac:spMk id="25" creationId="{1FE46D21-CB9D-7067-F6A4-1BAAD3A2A72D}"/>
            </ac:spMkLst>
          </pc:spChg>
          <pc:spChg chg="add del mod ord">
            <ac:chgData name="Ayush Patel" userId="dbda0d76dd413c42" providerId="LiveId" clId="{790DF272-03A6-4ADC-86F9-985D27C016CE}" dt="2024-08-08T12:13:04.803" v="1889"/>
            <ac:spMkLst>
              <pc:docMk/>
              <pc:sldMasterMk cId="2384188760" sldId="2147483648"/>
              <pc:sldLayoutMk cId="3260131891" sldId="2147483657"/>
              <ac:spMk id="25" creationId="{A6A1C166-AC4A-BCB0-90D8-F7D2CF4EDF60}"/>
            </ac:spMkLst>
          </pc:spChg>
          <pc:spChg chg="del mod">
            <ac:chgData name="Ayush Patel" userId="dbda0d76dd413c42" providerId="LiveId" clId="{790DF272-03A6-4ADC-86F9-985D27C016CE}" dt="2024-08-09T04:46:19.459" v="4838" actId="478"/>
            <ac:spMkLst>
              <pc:docMk/>
              <pc:sldMasterMk cId="2384188760" sldId="2147483648"/>
              <pc:sldLayoutMk cId="3260131891" sldId="2147483657"/>
              <ac:spMk id="26" creationId="{6B74519F-5AD9-9421-4721-25DC1ED67C8A}"/>
            </ac:spMkLst>
          </pc:spChg>
          <pc:spChg chg="add del">
            <ac:chgData name="Ayush Patel" userId="dbda0d76dd413c42" providerId="LiveId" clId="{790DF272-03A6-4ADC-86F9-985D27C016CE}" dt="2024-08-08T12:13:19.154" v="1891" actId="11529"/>
            <ac:spMkLst>
              <pc:docMk/>
              <pc:sldMasterMk cId="2384188760" sldId="2147483648"/>
              <pc:sldLayoutMk cId="3260131891" sldId="2147483657"/>
              <ac:spMk id="27" creationId="{01457FFE-72CB-13B5-DE95-3F2465D05CAF}"/>
            </ac:spMkLst>
          </pc:spChg>
          <pc:spChg chg="add mod">
            <ac:chgData name="Ayush Patel" userId="dbda0d76dd413c42" providerId="LiveId" clId="{790DF272-03A6-4ADC-86F9-985D27C016CE}" dt="2024-08-09T05:03:36.580" v="4954"/>
            <ac:spMkLst>
              <pc:docMk/>
              <pc:sldMasterMk cId="2384188760" sldId="2147483648"/>
              <pc:sldLayoutMk cId="3260131891" sldId="2147483657"/>
              <ac:spMk id="27" creationId="{4DE18C93-CAC4-A01D-A2F9-BEC271093340}"/>
            </ac:spMkLst>
          </pc:spChg>
          <pc:spChg chg="add mod">
            <ac:chgData name="Ayush Patel" userId="dbda0d76dd413c42" providerId="LiveId" clId="{790DF272-03A6-4ADC-86F9-985D27C016CE}" dt="2024-08-09T05:03:36.580" v="4954"/>
            <ac:spMkLst>
              <pc:docMk/>
              <pc:sldMasterMk cId="2384188760" sldId="2147483648"/>
              <pc:sldLayoutMk cId="3260131891" sldId="2147483657"/>
              <ac:spMk id="28" creationId="{46F64D1F-4035-B511-8D47-FEE86144043F}"/>
            </ac:spMkLst>
          </pc:spChg>
          <pc:spChg chg="add mod">
            <ac:chgData name="Ayush Patel" userId="dbda0d76dd413c42" providerId="LiveId" clId="{790DF272-03A6-4ADC-86F9-985D27C016CE}" dt="2024-08-08T12:13:17.992" v="1890" actId="11529"/>
            <ac:spMkLst>
              <pc:docMk/>
              <pc:sldMasterMk cId="2384188760" sldId="2147483648"/>
              <pc:sldLayoutMk cId="3260131891" sldId="2147483657"/>
              <ac:spMk id="28" creationId="{5A9A69AB-CA0A-02AD-0F7C-77E20D9AC3E1}"/>
            </ac:spMkLst>
          </pc:spChg>
          <pc:spChg chg="add mod">
            <ac:chgData name="Ayush Patel" userId="dbda0d76dd413c42" providerId="LiveId" clId="{790DF272-03A6-4ADC-86F9-985D27C016CE}" dt="2024-08-08T12:13:29.312" v="1893" actId="571"/>
            <ac:spMkLst>
              <pc:docMk/>
              <pc:sldMasterMk cId="2384188760" sldId="2147483648"/>
              <pc:sldLayoutMk cId="3260131891" sldId="2147483657"/>
              <ac:spMk id="29" creationId="{17491B4C-69BD-A623-119A-106AA4B201AE}"/>
            </ac:spMkLst>
          </pc:spChg>
          <pc:spChg chg="add mod">
            <ac:chgData name="Ayush Patel" userId="dbda0d76dd413c42" providerId="LiveId" clId="{790DF272-03A6-4ADC-86F9-985D27C016CE}" dt="2024-08-09T05:03:36.580" v="4954"/>
            <ac:spMkLst>
              <pc:docMk/>
              <pc:sldMasterMk cId="2384188760" sldId="2147483648"/>
              <pc:sldLayoutMk cId="3260131891" sldId="2147483657"/>
              <ac:spMk id="29" creationId="{E8B79A5F-2003-22C2-56CC-88E4382D1936}"/>
            </ac:spMkLst>
          </pc:spChg>
          <pc:spChg chg="add mod ord">
            <ac:chgData name="Ayush Patel" userId="dbda0d76dd413c42" providerId="LiveId" clId="{790DF272-03A6-4ADC-86F9-985D27C016CE}" dt="2024-08-08T12:15:12.801" v="1911" actId="571"/>
            <ac:spMkLst>
              <pc:docMk/>
              <pc:sldMasterMk cId="2384188760" sldId="2147483648"/>
              <pc:sldLayoutMk cId="3260131891" sldId="2147483657"/>
              <ac:spMk id="30" creationId="{66C26C27-A3E3-4FBD-FFC9-DFFAC0E9712E}"/>
            </ac:spMkLst>
          </pc:spChg>
          <pc:spChg chg="add mod">
            <ac:chgData name="Ayush Patel" userId="dbda0d76dd413c42" providerId="LiveId" clId="{790DF272-03A6-4ADC-86F9-985D27C016CE}" dt="2024-08-09T05:03:36.580" v="4954"/>
            <ac:spMkLst>
              <pc:docMk/>
              <pc:sldMasterMk cId="2384188760" sldId="2147483648"/>
              <pc:sldLayoutMk cId="3260131891" sldId="2147483657"/>
              <ac:spMk id="30" creationId="{94E285C0-A581-1E4B-0C7E-DC24377001F3}"/>
            </ac:spMkLst>
          </pc:spChg>
          <pc:spChg chg="add del">
            <ac:chgData name="Ayush Patel" userId="dbda0d76dd413c42" providerId="LiveId" clId="{790DF272-03A6-4ADC-86F9-985D27C016CE}" dt="2024-08-08T12:14:41.891" v="1903" actId="11529"/>
            <ac:spMkLst>
              <pc:docMk/>
              <pc:sldMasterMk cId="2384188760" sldId="2147483648"/>
              <pc:sldLayoutMk cId="3260131891" sldId="2147483657"/>
              <ac:spMk id="31" creationId="{292DDD56-D922-579C-61DE-D46775290B44}"/>
            </ac:spMkLst>
          </pc:spChg>
          <pc:spChg chg="add del mod">
            <ac:chgData name="Ayush Patel" userId="dbda0d76dd413c42" providerId="LiveId" clId="{790DF272-03A6-4ADC-86F9-985D27C016CE}" dt="2024-08-09T05:09:07.521" v="4973" actId="478"/>
            <ac:spMkLst>
              <pc:docMk/>
              <pc:sldMasterMk cId="2384188760" sldId="2147483648"/>
              <pc:sldLayoutMk cId="3260131891" sldId="2147483657"/>
              <ac:spMk id="31" creationId="{FA85BA8F-5DC7-8E7A-1CFE-44BB6C49C25A}"/>
            </ac:spMkLst>
          </pc:spChg>
          <pc:spChg chg="add mod">
            <ac:chgData name="Ayush Patel" userId="dbda0d76dd413c42" providerId="LiveId" clId="{790DF272-03A6-4ADC-86F9-985D27C016CE}" dt="2024-08-08T12:14:40.594" v="1902" actId="11529"/>
            <ac:spMkLst>
              <pc:docMk/>
              <pc:sldMasterMk cId="2384188760" sldId="2147483648"/>
              <pc:sldLayoutMk cId="3260131891" sldId="2147483657"/>
              <ac:spMk id="32" creationId="{4649ED47-5A52-91FA-EE9D-56A664033934}"/>
            </ac:spMkLst>
          </pc:spChg>
          <pc:spChg chg="add del mod">
            <ac:chgData name="Ayush Patel" userId="dbda0d76dd413c42" providerId="LiveId" clId="{790DF272-03A6-4ADC-86F9-985D27C016CE}" dt="2024-08-09T05:09:07.521" v="4973" actId="478"/>
            <ac:spMkLst>
              <pc:docMk/>
              <pc:sldMasterMk cId="2384188760" sldId="2147483648"/>
              <pc:sldLayoutMk cId="3260131891" sldId="2147483657"/>
              <ac:spMk id="32" creationId="{7689AF52-72BD-8AFC-1F8A-6B5A2CD0A9F6}"/>
            </ac:spMkLst>
          </pc:spChg>
          <pc:spChg chg="add del">
            <ac:chgData name="Ayush Patel" userId="dbda0d76dd413c42" providerId="LiveId" clId="{790DF272-03A6-4ADC-86F9-985D27C016CE}" dt="2024-08-08T12:15:10.759" v="1909" actId="11529"/>
            <ac:spMkLst>
              <pc:docMk/>
              <pc:sldMasterMk cId="2384188760" sldId="2147483648"/>
              <pc:sldLayoutMk cId="3260131891" sldId="2147483657"/>
              <ac:spMk id="33" creationId="{442F468F-97B4-56E3-69A6-702AADC1B280}"/>
            </ac:spMkLst>
          </pc:spChg>
          <pc:spChg chg="add del mod">
            <ac:chgData name="Ayush Patel" userId="dbda0d76dd413c42" providerId="LiveId" clId="{790DF272-03A6-4ADC-86F9-985D27C016CE}" dt="2024-08-09T05:09:07.521" v="4973" actId="478"/>
            <ac:spMkLst>
              <pc:docMk/>
              <pc:sldMasterMk cId="2384188760" sldId="2147483648"/>
              <pc:sldLayoutMk cId="3260131891" sldId="2147483657"/>
              <ac:spMk id="33" creationId="{4DF78F80-4485-5E08-8BAC-DA038C480BA7}"/>
            </ac:spMkLst>
          </pc:spChg>
          <pc:spChg chg="add del mod ord">
            <ac:chgData name="Ayush Patel" userId="dbda0d76dd413c42" providerId="LiveId" clId="{790DF272-03A6-4ADC-86F9-985D27C016CE}" dt="2024-08-08T12:15:09.750" v="1908" actId="167"/>
            <ac:spMkLst>
              <pc:docMk/>
              <pc:sldMasterMk cId="2384188760" sldId="2147483648"/>
              <pc:sldLayoutMk cId="3260131891" sldId="2147483657"/>
              <ac:spMk id="34" creationId="{883D8D28-3788-CAED-70F2-646A92A9CB0C}"/>
            </ac:spMkLst>
          </pc:spChg>
          <pc:spChg chg="add del mod">
            <ac:chgData name="Ayush Patel" userId="dbda0d76dd413c42" providerId="LiveId" clId="{790DF272-03A6-4ADC-86F9-985D27C016CE}" dt="2024-08-09T05:09:07.521" v="4973" actId="478"/>
            <ac:spMkLst>
              <pc:docMk/>
              <pc:sldMasterMk cId="2384188760" sldId="2147483648"/>
              <pc:sldLayoutMk cId="3260131891" sldId="2147483657"/>
              <ac:spMk id="34" creationId="{ED2A1294-DDF5-9337-D895-8AB3DE177395}"/>
            </ac:spMkLst>
          </pc:spChg>
          <pc:spChg chg="add del mod">
            <ac:chgData name="Ayush Patel" userId="dbda0d76dd413c42" providerId="LiveId" clId="{790DF272-03A6-4ADC-86F9-985D27C016CE}" dt="2024-08-09T05:09:07.521" v="4973" actId="478"/>
            <ac:spMkLst>
              <pc:docMk/>
              <pc:sldMasterMk cId="2384188760" sldId="2147483648"/>
              <pc:sldLayoutMk cId="3260131891" sldId="2147483657"/>
              <ac:spMk id="35" creationId="{4EDD3002-DC7A-E89A-1D07-B3900CEB0F5B}"/>
            </ac:spMkLst>
          </pc:spChg>
          <pc:spChg chg="mod">
            <ac:chgData name="Ayush Patel" userId="dbda0d76dd413c42" providerId="LiveId" clId="{790DF272-03A6-4ADC-86F9-985D27C016CE}" dt="2024-08-08T12:15:09.287" v="1907"/>
            <ac:spMkLst>
              <pc:docMk/>
              <pc:sldMasterMk cId="2384188760" sldId="2147483648"/>
              <pc:sldLayoutMk cId="3260131891" sldId="2147483657"/>
              <ac:spMk id="35" creationId="{64898EDA-589B-06A7-7D37-598E43709E50}"/>
            </ac:spMkLst>
          </pc:spChg>
          <pc:spChg chg="add del mod">
            <ac:chgData name="Ayush Patel" userId="dbda0d76dd413c42" providerId="LiveId" clId="{790DF272-03A6-4ADC-86F9-985D27C016CE}" dt="2024-08-09T05:09:07.521" v="4973" actId="478"/>
            <ac:spMkLst>
              <pc:docMk/>
              <pc:sldMasterMk cId="2384188760" sldId="2147483648"/>
              <pc:sldLayoutMk cId="3260131891" sldId="2147483657"/>
              <ac:spMk id="36" creationId="{2F2CBEA4-82FC-3329-8E05-A99A7B6911F6}"/>
            </ac:spMkLst>
          </pc:spChg>
          <pc:spChg chg="add del">
            <ac:chgData name="Ayush Patel" userId="dbda0d76dd413c42" providerId="LiveId" clId="{790DF272-03A6-4ADC-86F9-985D27C016CE}" dt="2024-08-08T12:15:22.536" v="1912" actId="11529"/>
            <ac:spMkLst>
              <pc:docMk/>
              <pc:sldMasterMk cId="2384188760" sldId="2147483648"/>
              <pc:sldLayoutMk cId="3260131891" sldId="2147483657"/>
              <ac:spMk id="36" creationId="{E2463A57-041D-6D7C-631F-4FBDE7A8D0A0}"/>
            </ac:spMkLst>
          </pc:spChg>
          <pc:spChg chg="add del mod ord">
            <ac:chgData name="Ayush Patel" userId="dbda0d76dd413c42" providerId="LiveId" clId="{790DF272-03A6-4ADC-86F9-985D27C016CE}" dt="2024-08-08T12:15:57.020" v="1918"/>
            <ac:spMkLst>
              <pc:docMk/>
              <pc:sldMasterMk cId="2384188760" sldId="2147483648"/>
              <pc:sldLayoutMk cId="3260131891" sldId="2147483657"/>
              <ac:spMk id="37" creationId="{286E0181-EE7C-96A5-4481-FD9BCA7428A7}"/>
            </ac:spMkLst>
          </pc:spChg>
          <pc:spChg chg="add del mod">
            <ac:chgData name="Ayush Patel" userId="dbda0d76dd413c42" providerId="LiveId" clId="{790DF272-03A6-4ADC-86F9-985D27C016CE}" dt="2024-08-09T05:09:07.521" v="4973" actId="478"/>
            <ac:spMkLst>
              <pc:docMk/>
              <pc:sldMasterMk cId="2384188760" sldId="2147483648"/>
              <pc:sldLayoutMk cId="3260131891" sldId="2147483657"/>
              <ac:spMk id="37" creationId="{38BAFA0A-6D9D-24F8-80D7-A06DB64588C6}"/>
            </ac:spMkLst>
          </pc:spChg>
          <pc:spChg chg="add del mod">
            <ac:chgData name="Ayush Patel" userId="dbda0d76dd413c42" providerId="LiveId" clId="{790DF272-03A6-4ADC-86F9-985D27C016CE}" dt="2024-08-09T05:09:07.521" v="4973" actId="478"/>
            <ac:spMkLst>
              <pc:docMk/>
              <pc:sldMasterMk cId="2384188760" sldId="2147483648"/>
              <pc:sldLayoutMk cId="3260131891" sldId="2147483657"/>
              <ac:spMk id="38" creationId="{C362D8CF-0F01-ACE8-954C-9EF9B43AFE5F}"/>
            </ac:spMkLst>
          </pc:spChg>
          <pc:spChg chg="mod">
            <ac:chgData name="Ayush Patel" userId="dbda0d76dd413c42" providerId="LiveId" clId="{790DF272-03A6-4ADC-86F9-985D27C016CE}" dt="2024-08-08T12:15:47.699" v="1917"/>
            <ac:spMkLst>
              <pc:docMk/>
              <pc:sldMasterMk cId="2384188760" sldId="2147483648"/>
              <pc:sldLayoutMk cId="3260131891" sldId="2147483657"/>
              <ac:spMk id="38" creationId="{E0D03C88-BCA2-5EC8-3404-ED61CBDF613A}"/>
            </ac:spMkLst>
          </pc:spChg>
          <pc:spChg chg="add del mod">
            <ac:chgData name="Ayush Patel" userId="dbda0d76dd413c42" providerId="LiveId" clId="{790DF272-03A6-4ADC-86F9-985D27C016CE}" dt="2024-08-09T05:09:07.521" v="4973" actId="478"/>
            <ac:spMkLst>
              <pc:docMk/>
              <pc:sldMasterMk cId="2384188760" sldId="2147483648"/>
              <pc:sldLayoutMk cId="3260131891" sldId="2147483657"/>
              <ac:spMk id="39" creationId="{28E8A0D7-04FC-DFEA-318F-40026E866433}"/>
            </ac:spMkLst>
          </pc:spChg>
          <pc:spChg chg="add del">
            <ac:chgData name="Ayush Patel" userId="dbda0d76dd413c42" providerId="LiveId" clId="{790DF272-03A6-4ADC-86F9-985D27C016CE}" dt="2024-08-08T12:15:43.690" v="1916" actId="11529"/>
            <ac:spMkLst>
              <pc:docMk/>
              <pc:sldMasterMk cId="2384188760" sldId="2147483648"/>
              <pc:sldLayoutMk cId="3260131891" sldId="2147483657"/>
              <ac:spMk id="39" creationId="{BC53DCAC-E493-693E-9AB5-2B99E4C83A59}"/>
            </ac:spMkLst>
          </pc:spChg>
          <pc:spChg chg="add del mod">
            <ac:chgData name="Ayush Patel" userId="dbda0d76dd413c42" providerId="LiveId" clId="{790DF272-03A6-4ADC-86F9-985D27C016CE}" dt="2024-08-09T05:09:07.521" v="4973" actId="478"/>
            <ac:spMkLst>
              <pc:docMk/>
              <pc:sldMasterMk cId="2384188760" sldId="2147483648"/>
              <pc:sldLayoutMk cId="3260131891" sldId="2147483657"/>
              <ac:spMk id="40" creationId="{302AF11B-762A-0C59-1870-48701329820D}"/>
            </ac:spMkLst>
          </pc:spChg>
          <pc:spChg chg="add mod">
            <ac:chgData name="Ayush Patel" userId="dbda0d76dd413c42" providerId="LiveId" clId="{790DF272-03A6-4ADC-86F9-985D27C016CE}" dt="2024-08-08T12:15:42.116" v="1915" actId="11529"/>
            <ac:spMkLst>
              <pc:docMk/>
              <pc:sldMasterMk cId="2384188760" sldId="2147483648"/>
              <pc:sldLayoutMk cId="3260131891" sldId="2147483657"/>
              <ac:spMk id="40" creationId="{4B2DB960-B38F-F5E4-C7D0-93E8933091A2}"/>
            </ac:spMkLst>
          </pc:spChg>
          <pc:spChg chg="del mod">
            <ac:chgData name="Ayush Patel" userId="dbda0d76dd413c42" providerId="LiveId" clId="{790DF272-03A6-4ADC-86F9-985D27C016CE}" dt="2024-08-09T04:46:19.459" v="4838" actId="478"/>
            <ac:spMkLst>
              <pc:docMk/>
              <pc:sldMasterMk cId="2384188760" sldId="2147483648"/>
              <pc:sldLayoutMk cId="3260131891" sldId="2147483657"/>
              <ac:spMk id="41" creationId="{95EB152E-D450-8286-CFDB-11556B973565}"/>
            </ac:spMkLst>
          </pc:spChg>
          <pc:spChg chg="add del">
            <ac:chgData name="Ayush Patel" userId="dbda0d76dd413c42" providerId="LiveId" clId="{790DF272-03A6-4ADC-86F9-985D27C016CE}" dt="2024-08-08T12:16:03.508" v="1919" actId="11529"/>
            <ac:spMkLst>
              <pc:docMk/>
              <pc:sldMasterMk cId="2384188760" sldId="2147483648"/>
              <pc:sldLayoutMk cId="3260131891" sldId="2147483657"/>
              <ac:spMk id="42" creationId="{0393FA64-C636-8850-668C-0E36C5BEB062}"/>
            </ac:spMkLst>
          </pc:spChg>
          <pc:spChg chg="add del mod">
            <ac:chgData name="Ayush Patel" userId="dbda0d76dd413c42" providerId="LiveId" clId="{790DF272-03A6-4ADC-86F9-985D27C016CE}" dt="2024-08-09T05:09:07.521" v="4973" actId="478"/>
            <ac:spMkLst>
              <pc:docMk/>
              <pc:sldMasterMk cId="2384188760" sldId="2147483648"/>
              <pc:sldLayoutMk cId="3260131891" sldId="2147483657"/>
              <ac:spMk id="42" creationId="{13846527-572C-3DAA-2DBE-FE2E984C4B88}"/>
            </ac:spMkLst>
          </pc:spChg>
          <pc:spChg chg="add del mod">
            <ac:chgData name="Ayush Patel" userId="dbda0d76dd413c42" providerId="LiveId" clId="{790DF272-03A6-4ADC-86F9-985D27C016CE}" dt="2024-08-09T05:09:07.521" v="4973" actId="478"/>
            <ac:spMkLst>
              <pc:docMk/>
              <pc:sldMasterMk cId="2384188760" sldId="2147483648"/>
              <pc:sldLayoutMk cId="3260131891" sldId="2147483657"/>
              <ac:spMk id="43" creationId="{6FCE639C-FC09-3631-475A-0652ACC2C058}"/>
            </ac:spMkLst>
          </pc:spChg>
          <pc:spChg chg="add del mod ord">
            <ac:chgData name="Ayush Patel" userId="dbda0d76dd413c42" providerId="LiveId" clId="{790DF272-03A6-4ADC-86F9-985D27C016CE}" dt="2024-08-08T12:16:09.781" v="1921"/>
            <ac:spMkLst>
              <pc:docMk/>
              <pc:sldMasterMk cId="2384188760" sldId="2147483648"/>
              <pc:sldLayoutMk cId="3260131891" sldId="2147483657"/>
              <ac:spMk id="43" creationId="{C7218E34-8000-23AF-D961-11FEE9377B98}"/>
            </ac:spMkLst>
          </pc:spChg>
          <pc:spChg chg="del mod">
            <ac:chgData name="Ayush Patel" userId="dbda0d76dd413c42" providerId="LiveId" clId="{790DF272-03A6-4ADC-86F9-985D27C016CE}" dt="2024-08-09T04:46:19.459" v="4838" actId="478"/>
            <ac:spMkLst>
              <pc:docMk/>
              <pc:sldMasterMk cId="2384188760" sldId="2147483648"/>
              <pc:sldLayoutMk cId="3260131891" sldId="2147483657"/>
              <ac:spMk id="44" creationId="{20C57E24-25C7-1F0B-B3D2-A20C302C033B}"/>
            </ac:spMkLst>
          </pc:spChg>
          <pc:spChg chg="add del mod">
            <ac:chgData name="Ayush Patel" userId="dbda0d76dd413c42" providerId="LiveId" clId="{790DF272-03A6-4ADC-86F9-985D27C016CE}" dt="2024-08-09T05:09:07.521" v="4973" actId="478"/>
            <ac:spMkLst>
              <pc:docMk/>
              <pc:sldMasterMk cId="2384188760" sldId="2147483648"/>
              <pc:sldLayoutMk cId="3260131891" sldId="2147483657"/>
              <ac:spMk id="45" creationId="{56A7F8F7-66D3-D597-25D7-D93956B025AD}"/>
            </ac:spMkLst>
          </pc:spChg>
          <pc:spChg chg="add del">
            <ac:chgData name="Ayush Patel" userId="dbda0d76dd413c42" providerId="LiveId" clId="{790DF272-03A6-4ADC-86F9-985D27C016CE}" dt="2024-08-08T12:16:21.639" v="1922" actId="11529"/>
            <ac:spMkLst>
              <pc:docMk/>
              <pc:sldMasterMk cId="2384188760" sldId="2147483648"/>
              <pc:sldLayoutMk cId="3260131891" sldId="2147483657"/>
              <ac:spMk id="45" creationId="{8DFAEF77-5DB1-72C6-5515-B74A4E6A495A}"/>
            </ac:spMkLst>
          </pc:spChg>
          <pc:spChg chg="add mod">
            <ac:chgData name="Ayush Patel" userId="dbda0d76dd413c42" providerId="LiveId" clId="{790DF272-03A6-4ADC-86F9-985D27C016CE}" dt="2024-08-09T05:09:04.825" v="4972"/>
            <ac:spMkLst>
              <pc:docMk/>
              <pc:sldMasterMk cId="2384188760" sldId="2147483648"/>
              <pc:sldLayoutMk cId="3260131891" sldId="2147483657"/>
              <ac:spMk id="46" creationId="{24AD9C55-40A1-9EAD-B1B8-F621FBC0A357}"/>
            </ac:spMkLst>
          </pc:spChg>
          <pc:spChg chg="add del mod ord">
            <ac:chgData name="Ayush Patel" userId="dbda0d76dd413c42" providerId="LiveId" clId="{790DF272-03A6-4ADC-86F9-985D27C016CE}" dt="2024-08-08T12:16:30.702" v="1924"/>
            <ac:spMkLst>
              <pc:docMk/>
              <pc:sldMasterMk cId="2384188760" sldId="2147483648"/>
              <pc:sldLayoutMk cId="3260131891" sldId="2147483657"/>
              <ac:spMk id="46" creationId="{E298414D-F34A-F640-7281-28FC13542785}"/>
            </ac:spMkLst>
          </pc:spChg>
          <pc:spChg chg="del mod">
            <ac:chgData name="Ayush Patel" userId="dbda0d76dd413c42" providerId="LiveId" clId="{790DF272-03A6-4ADC-86F9-985D27C016CE}" dt="2024-08-09T04:46:19.459" v="4838" actId="478"/>
            <ac:spMkLst>
              <pc:docMk/>
              <pc:sldMasterMk cId="2384188760" sldId="2147483648"/>
              <pc:sldLayoutMk cId="3260131891" sldId="2147483657"/>
              <ac:spMk id="47" creationId="{4986DCEC-8DAE-3A19-8FB0-CF2C1E1819C5}"/>
            </ac:spMkLst>
          </pc:spChg>
          <pc:spChg chg="add del">
            <ac:chgData name="Ayush Patel" userId="dbda0d76dd413c42" providerId="LiveId" clId="{790DF272-03A6-4ADC-86F9-985D27C016CE}" dt="2024-08-08T12:17:01.679" v="1930" actId="11529"/>
            <ac:spMkLst>
              <pc:docMk/>
              <pc:sldMasterMk cId="2384188760" sldId="2147483648"/>
              <pc:sldLayoutMk cId="3260131891" sldId="2147483657"/>
              <ac:spMk id="48" creationId="{284ACD54-09A4-FC4F-7B11-CB09568361D1}"/>
            </ac:spMkLst>
          </pc:spChg>
          <pc:spChg chg="add mod">
            <ac:chgData name="Ayush Patel" userId="dbda0d76dd413c42" providerId="LiveId" clId="{790DF272-03A6-4ADC-86F9-985D27C016CE}" dt="2024-08-09T05:09:04.825" v="4972"/>
            <ac:spMkLst>
              <pc:docMk/>
              <pc:sldMasterMk cId="2384188760" sldId="2147483648"/>
              <pc:sldLayoutMk cId="3260131891" sldId="2147483657"/>
              <ac:spMk id="48" creationId="{C3E58347-6477-8E74-09FD-A6EEEA7E9147}"/>
            </ac:spMkLst>
          </pc:spChg>
          <pc:spChg chg="add mod">
            <ac:chgData name="Ayush Patel" userId="dbda0d76dd413c42" providerId="LiveId" clId="{790DF272-03A6-4ADC-86F9-985D27C016CE}" dt="2024-08-09T05:09:04.825" v="4972"/>
            <ac:spMkLst>
              <pc:docMk/>
              <pc:sldMasterMk cId="2384188760" sldId="2147483648"/>
              <pc:sldLayoutMk cId="3260131891" sldId="2147483657"/>
              <ac:spMk id="49" creationId="{45657005-EB75-68F1-9373-AC8431B2AA5C}"/>
            </ac:spMkLst>
          </pc:spChg>
          <pc:spChg chg="add del mod ord">
            <ac:chgData name="Ayush Patel" userId="dbda0d76dd413c42" providerId="LiveId" clId="{790DF272-03A6-4ADC-86F9-985D27C016CE}" dt="2024-08-08T12:17:00.554" v="1929" actId="167"/>
            <ac:spMkLst>
              <pc:docMk/>
              <pc:sldMasterMk cId="2384188760" sldId="2147483648"/>
              <pc:sldLayoutMk cId="3260131891" sldId="2147483657"/>
              <ac:spMk id="49" creationId="{4C44B5A5-1E8F-1221-877D-25D402A6DBE3}"/>
            </ac:spMkLst>
          </pc:spChg>
          <pc:spChg chg="add mod">
            <ac:chgData name="Ayush Patel" userId="dbda0d76dd413c42" providerId="LiveId" clId="{790DF272-03A6-4ADC-86F9-985D27C016CE}" dt="2024-08-09T05:09:04.825" v="4972"/>
            <ac:spMkLst>
              <pc:docMk/>
              <pc:sldMasterMk cId="2384188760" sldId="2147483648"/>
              <pc:sldLayoutMk cId="3260131891" sldId="2147483657"/>
              <ac:spMk id="50" creationId="{647FC751-BDFE-DFB9-8AE9-BE15FB6E6301}"/>
            </ac:spMkLst>
          </pc:spChg>
          <pc:spChg chg="mod">
            <ac:chgData name="Ayush Patel" userId="dbda0d76dd413c42" providerId="LiveId" clId="{790DF272-03A6-4ADC-86F9-985D27C016CE}" dt="2024-08-08T12:16:56.088" v="1928"/>
            <ac:spMkLst>
              <pc:docMk/>
              <pc:sldMasterMk cId="2384188760" sldId="2147483648"/>
              <pc:sldLayoutMk cId="3260131891" sldId="2147483657"/>
              <ac:spMk id="50" creationId="{A57D939D-6FA3-B2EE-BF85-061DE9BA177D}"/>
            </ac:spMkLst>
          </pc:spChg>
          <pc:spChg chg="add mod">
            <ac:chgData name="Ayush Patel" userId="dbda0d76dd413c42" providerId="LiveId" clId="{790DF272-03A6-4ADC-86F9-985D27C016CE}" dt="2024-08-09T05:09:04.825" v="4972"/>
            <ac:spMkLst>
              <pc:docMk/>
              <pc:sldMasterMk cId="2384188760" sldId="2147483648"/>
              <pc:sldLayoutMk cId="3260131891" sldId="2147483657"/>
              <ac:spMk id="51" creationId="{1D9144AD-9901-4662-3079-010E129697BC}"/>
            </ac:spMkLst>
          </pc:spChg>
          <pc:spChg chg="add del">
            <ac:chgData name="Ayush Patel" userId="dbda0d76dd413c42" providerId="LiveId" clId="{790DF272-03A6-4ADC-86F9-985D27C016CE}" dt="2024-08-08T12:17:10.657" v="1931" actId="11529"/>
            <ac:spMkLst>
              <pc:docMk/>
              <pc:sldMasterMk cId="2384188760" sldId="2147483648"/>
              <pc:sldLayoutMk cId="3260131891" sldId="2147483657"/>
              <ac:spMk id="51" creationId="{2D304D02-F52E-0645-7BCE-9631986BBC31}"/>
            </ac:spMkLst>
          </pc:spChg>
          <pc:spChg chg="add mod">
            <ac:chgData name="Ayush Patel" userId="dbda0d76dd413c42" providerId="LiveId" clId="{790DF272-03A6-4ADC-86F9-985D27C016CE}" dt="2024-08-09T05:09:04.825" v="4972"/>
            <ac:spMkLst>
              <pc:docMk/>
              <pc:sldMasterMk cId="2384188760" sldId="2147483648"/>
              <pc:sldLayoutMk cId="3260131891" sldId="2147483657"/>
              <ac:spMk id="52" creationId="{2E4DC791-A5C9-FF7E-91D0-7598A83D8AA0}"/>
            </ac:spMkLst>
          </pc:spChg>
          <pc:spChg chg="add del mod ord">
            <ac:chgData name="Ayush Patel" userId="dbda0d76dd413c42" providerId="LiveId" clId="{790DF272-03A6-4ADC-86F9-985D27C016CE}" dt="2024-08-08T12:17:15.816" v="1933"/>
            <ac:spMkLst>
              <pc:docMk/>
              <pc:sldMasterMk cId="2384188760" sldId="2147483648"/>
              <pc:sldLayoutMk cId="3260131891" sldId="2147483657"/>
              <ac:spMk id="52" creationId="{C7CC1ACE-30E3-4E09-F8BC-2706341AC107}"/>
            </ac:spMkLst>
          </pc:spChg>
          <pc:spChg chg="del mod">
            <ac:chgData name="Ayush Patel" userId="dbda0d76dd413c42" providerId="LiveId" clId="{790DF272-03A6-4ADC-86F9-985D27C016CE}" dt="2024-08-09T04:46:22.717" v="4839" actId="478"/>
            <ac:spMkLst>
              <pc:docMk/>
              <pc:sldMasterMk cId="2384188760" sldId="2147483648"/>
              <pc:sldLayoutMk cId="3260131891" sldId="2147483657"/>
              <ac:spMk id="53" creationId="{797F5920-6301-6911-03F0-68BF9592A8EF}"/>
            </ac:spMkLst>
          </pc:spChg>
          <pc:spChg chg="add mod">
            <ac:chgData name="Ayush Patel" userId="dbda0d76dd413c42" providerId="LiveId" clId="{790DF272-03A6-4ADC-86F9-985D27C016CE}" dt="2024-08-09T05:09:04.825" v="4972"/>
            <ac:spMkLst>
              <pc:docMk/>
              <pc:sldMasterMk cId="2384188760" sldId="2147483648"/>
              <pc:sldLayoutMk cId="3260131891" sldId="2147483657"/>
              <ac:spMk id="54" creationId="{66A03049-46DD-356A-D9C3-DBB0EEFBD942}"/>
            </ac:spMkLst>
          </pc:spChg>
          <pc:spChg chg="add del">
            <ac:chgData name="Ayush Patel" userId="dbda0d76dd413c42" providerId="LiveId" clId="{790DF272-03A6-4ADC-86F9-985D27C016CE}" dt="2024-08-08T12:17:22.203" v="1934" actId="11529"/>
            <ac:spMkLst>
              <pc:docMk/>
              <pc:sldMasterMk cId="2384188760" sldId="2147483648"/>
              <pc:sldLayoutMk cId="3260131891" sldId="2147483657"/>
              <ac:spMk id="54" creationId="{C69DD6A3-A0AA-2C57-5598-2BD072717C67}"/>
            </ac:spMkLst>
          </pc:spChg>
          <pc:spChg chg="add del mod ord">
            <ac:chgData name="Ayush Patel" userId="dbda0d76dd413c42" providerId="LiveId" clId="{790DF272-03A6-4ADC-86F9-985D27C016CE}" dt="2024-08-08T12:17:48.722" v="1937"/>
            <ac:spMkLst>
              <pc:docMk/>
              <pc:sldMasterMk cId="2384188760" sldId="2147483648"/>
              <pc:sldLayoutMk cId="3260131891" sldId="2147483657"/>
              <ac:spMk id="55" creationId="{D2207A93-1928-12E2-0303-268AD181F861}"/>
            </ac:spMkLst>
          </pc:spChg>
          <pc:spChg chg="add mod">
            <ac:chgData name="Ayush Patel" userId="dbda0d76dd413c42" providerId="LiveId" clId="{790DF272-03A6-4ADC-86F9-985D27C016CE}" dt="2024-08-09T05:09:04.825" v="4972"/>
            <ac:spMkLst>
              <pc:docMk/>
              <pc:sldMasterMk cId="2384188760" sldId="2147483648"/>
              <pc:sldLayoutMk cId="3260131891" sldId="2147483657"/>
              <ac:spMk id="55" creationId="{EE36C409-84A6-F65E-EA64-5813ED3B5020}"/>
            </ac:spMkLst>
          </pc:spChg>
          <pc:spChg chg="del mod">
            <ac:chgData name="Ayush Patel" userId="dbda0d76dd413c42" providerId="LiveId" clId="{790DF272-03A6-4ADC-86F9-985D27C016CE}" dt="2024-08-09T04:46:22.717" v="4839" actId="478"/>
            <ac:spMkLst>
              <pc:docMk/>
              <pc:sldMasterMk cId="2384188760" sldId="2147483648"/>
              <pc:sldLayoutMk cId="3260131891" sldId="2147483657"/>
              <ac:spMk id="56" creationId="{D4C20627-8511-D123-69F1-033B4270AD1B}"/>
            </ac:spMkLst>
          </pc:spChg>
          <pc:spChg chg="add del">
            <ac:chgData name="Ayush Patel" userId="dbda0d76dd413c42" providerId="LiveId" clId="{790DF272-03A6-4ADC-86F9-985D27C016CE}" dt="2024-08-08T12:17:55.630" v="1938" actId="11529"/>
            <ac:spMkLst>
              <pc:docMk/>
              <pc:sldMasterMk cId="2384188760" sldId="2147483648"/>
              <pc:sldLayoutMk cId="3260131891" sldId="2147483657"/>
              <ac:spMk id="57" creationId="{C903A179-8244-4904-11E2-F1781BA0E059}"/>
            </ac:spMkLst>
          </pc:spChg>
          <pc:spChg chg="add mod">
            <ac:chgData name="Ayush Patel" userId="dbda0d76dd413c42" providerId="LiveId" clId="{790DF272-03A6-4ADC-86F9-985D27C016CE}" dt="2024-08-09T05:09:04.825" v="4972"/>
            <ac:spMkLst>
              <pc:docMk/>
              <pc:sldMasterMk cId="2384188760" sldId="2147483648"/>
              <pc:sldLayoutMk cId="3260131891" sldId="2147483657"/>
              <ac:spMk id="57" creationId="{E1D3E934-C82B-B239-3003-61ACA04FE351}"/>
            </ac:spMkLst>
          </pc:spChg>
          <pc:spChg chg="add del mod ord">
            <ac:chgData name="Ayush Patel" userId="dbda0d76dd413c42" providerId="LiveId" clId="{790DF272-03A6-4ADC-86F9-985D27C016CE}" dt="2024-08-08T12:18:06.956" v="1940"/>
            <ac:spMkLst>
              <pc:docMk/>
              <pc:sldMasterMk cId="2384188760" sldId="2147483648"/>
              <pc:sldLayoutMk cId="3260131891" sldId="2147483657"/>
              <ac:spMk id="58" creationId="{48A3D119-89FD-032E-B794-30FD2BCC75E5}"/>
            </ac:spMkLst>
          </pc:spChg>
          <pc:spChg chg="add mod">
            <ac:chgData name="Ayush Patel" userId="dbda0d76dd413c42" providerId="LiveId" clId="{790DF272-03A6-4ADC-86F9-985D27C016CE}" dt="2024-08-09T05:09:04.825" v="4972"/>
            <ac:spMkLst>
              <pc:docMk/>
              <pc:sldMasterMk cId="2384188760" sldId="2147483648"/>
              <pc:sldLayoutMk cId="3260131891" sldId="2147483657"/>
              <ac:spMk id="58" creationId="{531BDE32-2B52-90D9-20DD-37FE94AF681E}"/>
            </ac:spMkLst>
          </pc:spChg>
          <pc:spChg chg="del mod">
            <ac:chgData name="Ayush Patel" userId="dbda0d76dd413c42" providerId="LiveId" clId="{790DF272-03A6-4ADC-86F9-985D27C016CE}" dt="2024-08-09T04:46:22.717" v="4839" actId="478"/>
            <ac:spMkLst>
              <pc:docMk/>
              <pc:sldMasterMk cId="2384188760" sldId="2147483648"/>
              <pc:sldLayoutMk cId="3260131891" sldId="2147483657"/>
              <ac:spMk id="59" creationId="{788FCA8A-8BA2-C7AB-9FAA-AF7DD7777F1B}"/>
            </ac:spMkLst>
          </pc:spChg>
          <pc:spChg chg="add mod">
            <ac:chgData name="Ayush Patel" userId="dbda0d76dd413c42" providerId="LiveId" clId="{790DF272-03A6-4ADC-86F9-985D27C016CE}" dt="2024-08-09T05:09:04.825" v="4972"/>
            <ac:spMkLst>
              <pc:docMk/>
              <pc:sldMasterMk cId="2384188760" sldId="2147483648"/>
              <pc:sldLayoutMk cId="3260131891" sldId="2147483657"/>
              <ac:spMk id="60" creationId="{A45161BB-63A3-2275-5EF3-AF77CF40A1C8}"/>
            </ac:spMkLst>
          </pc:spChg>
          <pc:spChg chg="add del">
            <ac:chgData name="Ayush Patel" userId="dbda0d76dd413c42" providerId="LiveId" clId="{790DF272-03A6-4ADC-86F9-985D27C016CE}" dt="2024-08-08T12:18:20.719" v="1941" actId="11529"/>
            <ac:spMkLst>
              <pc:docMk/>
              <pc:sldMasterMk cId="2384188760" sldId="2147483648"/>
              <pc:sldLayoutMk cId="3260131891" sldId="2147483657"/>
              <ac:spMk id="60" creationId="{BD0FF334-E962-C6AC-2532-E017F061A38E}"/>
            </ac:spMkLst>
          </pc:spChg>
          <pc:spChg chg="add del mod ord">
            <ac:chgData name="Ayush Patel" userId="dbda0d76dd413c42" providerId="LiveId" clId="{790DF272-03A6-4ADC-86F9-985D27C016CE}" dt="2024-08-08T12:18:27.472" v="1943"/>
            <ac:spMkLst>
              <pc:docMk/>
              <pc:sldMasterMk cId="2384188760" sldId="2147483648"/>
              <pc:sldLayoutMk cId="3260131891" sldId="2147483657"/>
              <ac:spMk id="61" creationId="{451E5A6A-7246-89D7-8A1C-2BDB42A04617}"/>
            </ac:spMkLst>
          </pc:spChg>
          <pc:spChg chg="add mod">
            <ac:chgData name="Ayush Patel" userId="dbda0d76dd413c42" providerId="LiveId" clId="{790DF272-03A6-4ADC-86F9-985D27C016CE}" dt="2024-08-09T05:09:04.825" v="4972"/>
            <ac:spMkLst>
              <pc:docMk/>
              <pc:sldMasterMk cId="2384188760" sldId="2147483648"/>
              <pc:sldLayoutMk cId="3260131891" sldId="2147483657"/>
              <ac:spMk id="61" creationId="{A77BAD3E-46DE-31AF-1CC6-C9F398D9C343}"/>
            </ac:spMkLst>
          </pc:spChg>
          <pc:spChg chg="del mod">
            <ac:chgData name="Ayush Patel" userId="dbda0d76dd413c42" providerId="LiveId" clId="{790DF272-03A6-4ADC-86F9-985D27C016CE}" dt="2024-08-09T04:46:22.717" v="4839" actId="478"/>
            <ac:spMkLst>
              <pc:docMk/>
              <pc:sldMasterMk cId="2384188760" sldId="2147483648"/>
              <pc:sldLayoutMk cId="3260131891" sldId="2147483657"/>
              <ac:spMk id="62" creationId="{D323DAD7-35F2-C641-A711-F28C0C6A49CC}"/>
            </ac:spMkLst>
          </pc:spChg>
          <pc:spChg chg="add mod">
            <ac:chgData name="Ayush Patel" userId="dbda0d76dd413c42" providerId="LiveId" clId="{790DF272-03A6-4ADC-86F9-985D27C016CE}" dt="2024-08-09T05:09:04.825" v="4972"/>
            <ac:spMkLst>
              <pc:docMk/>
              <pc:sldMasterMk cId="2384188760" sldId="2147483648"/>
              <pc:sldLayoutMk cId="3260131891" sldId="2147483657"/>
              <ac:spMk id="63" creationId="{46FD02E6-0E88-023D-6232-B1B3E99197CC}"/>
            </ac:spMkLst>
          </pc:spChg>
          <pc:spChg chg="add del">
            <ac:chgData name="Ayush Patel" userId="dbda0d76dd413c42" providerId="LiveId" clId="{790DF272-03A6-4ADC-86F9-985D27C016CE}" dt="2024-08-08T12:18:48.732" v="1944" actId="11529"/>
            <ac:spMkLst>
              <pc:docMk/>
              <pc:sldMasterMk cId="2384188760" sldId="2147483648"/>
              <pc:sldLayoutMk cId="3260131891" sldId="2147483657"/>
              <ac:spMk id="63" creationId="{FF90D89D-D450-0FA4-6171-2EDA21397B52}"/>
            </ac:spMkLst>
          </pc:spChg>
          <pc:spChg chg="add mod">
            <ac:chgData name="Ayush Patel" userId="dbda0d76dd413c42" providerId="LiveId" clId="{790DF272-03A6-4ADC-86F9-985D27C016CE}" dt="2024-08-09T05:09:08.469" v="4974"/>
            <ac:spMkLst>
              <pc:docMk/>
              <pc:sldMasterMk cId="2384188760" sldId="2147483648"/>
              <pc:sldLayoutMk cId="3260131891" sldId="2147483657"/>
              <ac:spMk id="64" creationId="{310FC5FD-32FA-2662-53D9-85281607C985}"/>
            </ac:spMkLst>
          </pc:spChg>
          <pc:spChg chg="add del mod ord">
            <ac:chgData name="Ayush Patel" userId="dbda0d76dd413c42" providerId="LiveId" clId="{790DF272-03A6-4ADC-86F9-985D27C016CE}" dt="2024-08-08T12:18:53.282" v="1946"/>
            <ac:spMkLst>
              <pc:docMk/>
              <pc:sldMasterMk cId="2384188760" sldId="2147483648"/>
              <pc:sldLayoutMk cId="3260131891" sldId="2147483657"/>
              <ac:spMk id="64" creationId="{A2BDD820-6353-38A7-0DA8-14A2FEF50F8E}"/>
            </ac:spMkLst>
          </pc:spChg>
          <pc:spChg chg="del mod">
            <ac:chgData name="Ayush Patel" userId="dbda0d76dd413c42" providerId="LiveId" clId="{790DF272-03A6-4ADC-86F9-985D27C016CE}" dt="2024-08-09T04:46:22.717" v="4839" actId="478"/>
            <ac:spMkLst>
              <pc:docMk/>
              <pc:sldMasterMk cId="2384188760" sldId="2147483648"/>
              <pc:sldLayoutMk cId="3260131891" sldId="2147483657"/>
              <ac:spMk id="65" creationId="{5A04D639-CAE2-3C91-0E6C-E364BD9D0E12}"/>
            </ac:spMkLst>
          </pc:spChg>
          <pc:spChg chg="add mod">
            <ac:chgData name="Ayush Patel" userId="dbda0d76dd413c42" providerId="LiveId" clId="{790DF272-03A6-4ADC-86F9-985D27C016CE}" dt="2024-08-09T05:09:08.469" v="4974"/>
            <ac:spMkLst>
              <pc:docMk/>
              <pc:sldMasterMk cId="2384188760" sldId="2147483648"/>
              <pc:sldLayoutMk cId="3260131891" sldId="2147483657"/>
              <ac:spMk id="66" creationId="{A3D757AB-37A0-6AA4-354C-16C78DD4132E}"/>
            </ac:spMkLst>
          </pc:spChg>
          <pc:spChg chg="add del">
            <ac:chgData name="Ayush Patel" userId="dbda0d76dd413c42" providerId="LiveId" clId="{790DF272-03A6-4ADC-86F9-985D27C016CE}" dt="2024-08-08T12:18:59.675" v="1947" actId="11529"/>
            <ac:spMkLst>
              <pc:docMk/>
              <pc:sldMasterMk cId="2384188760" sldId="2147483648"/>
              <pc:sldLayoutMk cId="3260131891" sldId="2147483657"/>
              <ac:spMk id="66" creationId="{D78A371E-42B5-FB9D-BEC4-64D4A528F582}"/>
            </ac:spMkLst>
          </pc:spChg>
          <pc:spChg chg="add del mod ord">
            <ac:chgData name="Ayush Patel" userId="dbda0d76dd413c42" providerId="LiveId" clId="{790DF272-03A6-4ADC-86F9-985D27C016CE}" dt="2024-08-08T12:19:03.945" v="1949"/>
            <ac:spMkLst>
              <pc:docMk/>
              <pc:sldMasterMk cId="2384188760" sldId="2147483648"/>
              <pc:sldLayoutMk cId="3260131891" sldId="2147483657"/>
              <ac:spMk id="67" creationId="{84881C10-51BB-D0F4-EAEE-D17B548ECF1F}"/>
            </ac:spMkLst>
          </pc:spChg>
          <pc:spChg chg="add mod">
            <ac:chgData name="Ayush Patel" userId="dbda0d76dd413c42" providerId="LiveId" clId="{790DF272-03A6-4ADC-86F9-985D27C016CE}" dt="2024-08-09T05:09:08.469" v="4974"/>
            <ac:spMkLst>
              <pc:docMk/>
              <pc:sldMasterMk cId="2384188760" sldId="2147483648"/>
              <pc:sldLayoutMk cId="3260131891" sldId="2147483657"/>
              <ac:spMk id="67" creationId="{AA04559A-6738-A0D5-2DD2-195A81FCBC82}"/>
            </ac:spMkLst>
          </pc:spChg>
          <pc:spChg chg="del mod">
            <ac:chgData name="Ayush Patel" userId="dbda0d76dd413c42" providerId="LiveId" clId="{790DF272-03A6-4ADC-86F9-985D27C016CE}" dt="2024-08-09T04:46:22.717" v="4839" actId="478"/>
            <ac:spMkLst>
              <pc:docMk/>
              <pc:sldMasterMk cId="2384188760" sldId="2147483648"/>
              <pc:sldLayoutMk cId="3260131891" sldId="2147483657"/>
              <ac:spMk id="68" creationId="{3CFCE77C-3BAA-FCE0-B8AA-1E8A53AD2918}"/>
            </ac:spMkLst>
          </pc:spChg>
          <pc:spChg chg="add del">
            <ac:chgData name="Ayush Patel" userId="dbda0d76dd413c42" providerId="LiveId" clId="{790DF272-03A6-4ADC-86F9-985D27C016CE}" dt="2024-08-08T12:19:09.277" v="1950" actId="11529"/>
            <ac:spMkLst>
              <pc:docMk/>
              <pc:sldMasterMk cId="2384188760" sldId="2147483648"/>
              <pc:sldLayoutMk cId="3260131891" sldId="2147483657"/>
              <ac:spMk id="69" creationId="{557F6811-1FA6-4DBB-C8ED-0458FF0D3187}"/>
            </ac:spMkLst>
          </pc:spChg>
          <pc:spChg chg="add mod">
            <ac:chgData name="Ayush Patel" userId="dbda0d76dd413c42" providerId="LiveId" clId="{790DF272-03A6-4ADC-86F9-985D27C016CE}" dt="2024-08-09T05:09:08.469" v="4974"/>
            <ac:spMkLst>
              <pc:docMk/>
              <pc:sldMasterMk cId="2384188760" sldId="2147483648"/>
              <pc:sldLayoutMk cId="3260131891" sldId="2147483657"/>
              <ac:spMk id="69" creationId="{7CCEE7E8-9572-64E5-3254-8F04693C2A95}"/>
            </ac:spMkLst>
          </pc:spChg>
          <pc:spChg chg="add mod">
            <ac:chgData name="Ayush Patel" userId="dbda0d76dd413c42" providerId="LiveId" clId="{790DF272-03A6-4ADC-86F9-985D27C016CE}" dt="2024-08-09T05:09:08.469" v="4974"/>
            <ac:spMkLst>
              <pc:docMk/>
              <pc:sldMasterMk cId="2384188760" sldId="2147483648"/>
              <pc:sldLayoutMk cId="3260131891" sldId="2147483657"/>
              <ac:spMk id="70" creationId="{65B11793-C495-175E-475C-5E7FBACB39D3}"/>
            </ac:spMkLst>
          </pc:spChg>
          <pc:spChg chg="add del mod ord">
            <ac:chgData name="Ayush Patel" userId="dbda0d76dd413c42" providerId="LiveId" clId="{790DF272-03A6-4ADC-86F9-985D27C016CE}" dt="2024-08-08T12:19:15.056" v="1952"/>
            <ac:spMkLst>
              <pc:docMk/>
              <pc:sldMasterMk cId="2384188760" sldId="2147483648"/>
              <pc:sldLayoutMk cId="3260131891" sldId="2147483657"/>
              <ac:spMk id="70" creationId="{F6F11867-D683-5197-A90C-2EF34BAE09EA}"/>
            </ac:spMkLst>
          </pc:spChg>
          <pc:spChg chg="del mod">
            <ac:chgData name="Ayush Patel" userId="dbda0d76dd413c42" providerId="LiveId" clId="{790DF272-03A6-4ADC-86F9-985D27C016CE}" dt="2024-08-09T04:46:22.717" v="4839" actId="478"/>
            <ac:spMkLst>
              <pc:docMk/>
              <pc:sldMasterMk cId="2384188760" sldId="2147483648"/>
              <pc:sldLayoutMk cId="3260131891" sldId="2147483657"/>
              <ac:spMk id="71" creationId="{CDA04F0D-934B-3E02-2AEA-8C34DA51C5D4}"/>
            </ac:spMkLst>
          </pc:spChg>
          <pc:spChg chg="add del">
            <ac:chgData name="Ayush Patel" userId="dbda0d76dd413c42" providerId="LiveId" clId="{790DF272-03A6-4ADC-86F9-985D27C016CE}" dt="2024-08-08T12:19:24.599" v="1953" actId="11529"/>
            <ac:spMkLst>
              <pc:docMk/>
              <pc:sldMasterMk cId="2384188760" sldId="2147483648"/>
              <pc:sldLayoutMk cId="3260131891" sldId="2147483657"/>
              <ac:spMk id="72" creationId="{88B905FD-932B-3D21-A54D-6C535786C2E7}"/>
            </ac:spMkLst>
          </pc:spChg>
          <pc:spChg chg="add mod">
            <ac:chgData name="Ayush Patel" userId="dbda0d76dd413c42" providerId="LiveId" clId="{790DF272-03A6-4ADC-86F9-985D27C016CE}" dt="2024-08-09T05:09:08.469" v="4974"/>
            <ac:spMkLst>
              <pc:docMk/>
              <pc:sldMasterMk cId="2384188760" sldId="2147483648"/>
              <pc:sldLayoutMk cId="3260131891" sldId="2147483657"/>
              <ac:spMk id="72" creationId="{EAF7086F-12E9-6174-FE63-AF84538AA516}"/>
            </ac:spMkLst>
          </pc:spChg>
          <pc:spChg chg="add mod">
            <ac:chgData name="Ayush Patel" userId="dbda0d76dd413c42" providerId="LiveId" clId="{790DF272-03A6-4ADC-86F9-985D27C016CE}" dt="2024-08-09T05:09:08.469" v="4974"/>
            <ac:spMkLst>
              <pc:docMk/>
              <pc:sldMasterMk cId="2384188760" sldId="2147483648"/>
              <pc:sldLayoutMk cId="3260131891" sldId="2147483657"/>
              <ac:spMk id="73" creationId="{4AE7721B-BA5D-7661-D61A-7E3EEC78623F}"/>
            </ac:spMkLst>
          </pc:spChg>
          <pc:spChg chg="add del mod ord">
            <ac:chgData name="Ayush Patel" userId="dbda0d76dd413c42" providerId="LiveId" clId="{790DF272-03A6-4ADC-86F9-985D27C016CE}" dt="2024-08-08T12:19:33.776" v="1955"/>
            <ac:spMkLst>
              <pc:docMk/>
              <pc:sldMasterMk cId="2384188760" sldId="2147483648"/>
              <pc:sldLayoutMk cId="3260131891" sldId="2147483657"/>
              <ac:spMk id="73" creationId="{D1F87535-F0DD-58E2-0ABC-38D2B172E76D}"/>
            </ac:spMkLst>
          </pc:spChg>
          <pc:spChg chg="del mod">
            <ac:chgData name="Ayush Patel" userId="dbda0d76dd413c42" providerId="LiveId" clId="{790DF272-03A6-4ADC-86F9-985D27C016CE}" dt="2024-08-09T04:46:22.717" v="4839" actId="478"/>
            <ac:spMkLst>
              <pc:docMk/>
              <pc:sldMasterMk cId="2384188760" sldId="2147483648"/>
              <pc:sldLayoutMk cId="3260131891" sldId="2147483657"/>
              <ac:spMk id="74" creationId="{1BEFE4CB-A6A8-051E-1470-4624556EA839}"/>
            </ac:spMkLst>
          </pc:spChg>
          <pc:spChg chg="add mod">
            <ac:chgData name="Ayush Patel" userId="dbda0d76dd413c42" providerId="LiveId" clId="{790DF272-03A6-4ADC-86F9-985D27C016CE}" dt="2024-08-09T05:09:08.469" v="4974"/>
            <ac:spMkLst>
              <pc:docMk/>
              <pc:sldMasterMk cId="2384188760" sldId="2147483648"/>
              <pc:sldLayoutMk cId="3260131891" sldId="2147483657"/>
              <ac:spMk id="75" creationId="{6EDE52D9-E78F-7EE0-5513-7C77739492EA}"/>
            </ac:spMkLst>
          </pc:spChg>
          <pc:spChg chg="add mod">
            <ac:chgData name="Ayush Patel" userId="dbda0d76dd413c42" providerId="LiveId" clId="{790DF272-03A6-4ADC-86F9-985D27C016CE}" dt="2024-08-09T05:09:08.469" v="4974"/>
            <ac:spMkLst>
              <pc:docMk/>
              <pc:sldMasterMk cId="2384188760" sldId="2147483648"/>
              <pc:sldLayoutMk cId="3260131891" sldId="2147483657"/>
              <ac:spMk id="76" creationId="{E4B8A640-0314-8B8D-7CB3-593E5F5B4E04}"/>
            </ac:spMkLst>
          </pc:spChg>
          <pc:spChg chg="add mod">
            <ac:chgData name="Ayush Patel" userId="dbda0d76dd413c42" providerId="LiveId" clId="{790DF272-03A6-4ADC-86F9-985D27C016CE}" dt="2024-08-09T05:09:08.469" v="4974"/>
            <ac:spMkLst>
              <pc:docMk/>
              <pc:sldMasterMk cId="2384188760" sldId="2147483648"/>
              <pc:sldLayoutMk cId="3260131891" sldId="2147483657"/>
              <ac:spMk id="77" creationId="{11E03F8B-9D94-A219-5B72-C12CB07E7C49}"/>
            </ac:spMkLst>
          </pc:spChg>
          <pc:spChg chg="add mod">
            <ac:chgData name="Ayush Patel" userId="dbda0d76dd413c42" providerId="LiveId" clId="{790DF272-03A6-4ADC-86F9-985D27C016CE}" dt="2024-08-09T05:09:08.469" v="4974"/>
            <ac:spMkLst>
              <pc:docMk/>
              <pc:sldMasterMk cId="2384188760" sldId="2147483648"/>
              <pc:sldLayoutMk cId="3260131891" sldId="2147483657"/>
              <ac:spMk id="78" creationId="{E5624A7A-E92E-548E-6AA9-FE1FE0960CDE}"/>
            </ac:spMkLst>
          </pc:spChg>
          <pc:spChg chg="add mod">
            <ac:chgData name="Ayush Patel" userId="dbda0d76dd413c42" providerId="LiveId" clId="{790DF272-03A6-4ADC-86F9-985D27C016CE}" dt="2024-08-09T05:09:08.469" v="4974"/>
            <ac:spMkLst>
              <pc:docMk/>
              <pc:sldMasterMk cId="2384188760" sldId="2147483648"/>
              <pc:sldLayoutMk cId="3260131891" sldId="2147483657"/>
              <ac:spMk id="79" creationId="{E668125F-44AD-997F-0BFE-E94E42930A14}"/>
            </ac:spMkLst>
          </pc:spChg>
          <pc:spChg chg="add mod">
            <ac:chgData name="Ayush Patel" userId="dbda0d76dd413c42" providerId="LiveId" clId="{790DF272-03A6-4ADC-86F9-985D27C016CE}" dt="2024-08-09T05:09:08.469" v="4974"/>
            <ac:spMkLst>
              <pc:docMk/>
              <pc:sldMasterMk cId="2384188760" sldId="2147483648"/>
              <pc:sldLayoutMk cId="3260131891" sldId="2147483657"/>
              <ac:spMk id="80" creationId="{2286CFA2-62A6-2D3E-7E30-3DD17018FE6A}"/>
            </ac:spMkLst>
          </pc:spChg>
        </pc:sldLayoutChg>
        <pc:sldLayoutChg chg="modTransition">
          <pc:chgData name="Ayush Patel" userId="dbda0d76dd413c42" providerId="LiveId" clId="{790DF272-03A6-4ADC-86F9-985D27C016CE}" dt="2024-08-09T17:48:09.200" v="6287"/>
          <pc:sldLayoutMkLst>
            <pc:docMk/>
            <pc:sldMasterMk cId="2384188760" sldId="2147483648"/>
            <pc:sldLayoutMk cId="3265562212" sldId="2147483658"/>
          </pc:sldLayoutMkLst>
        </pc:sldLayoutChg>
        <pc:sldLayoutChg chg="modTransition">
          <pc:chgData name="Ayush Patel" userId="dbda0d76dd413c42" providerId="LiveId" clId="{790DF272-03A6-4ADC-86F9-985D27C016CE}" dt="2024-08-09T17:48:09.200" v="6287"/>
          <pc:sldLayoutMkLst>
            <pc:docMk/>
            <pc:sldMasterMk cId="2384188760" sldId="2147483648"/>
            <pc:sldLayoutMk cId="511763171"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60ADE1-C32B-4CC9-A7B1-217FD0E50A0A}" type="datetimeFigureOut">
              <a:rPr lang="en-IN" smtClean="0"/>
              <a:t>10-08-2024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40EA70-103A-49E5-81E8-8F4C1ADD66D2}" type="slidenum">
              <a:rPr lang="en-IN" smtClean="0"/>
              <a:t>‹#›</a:t>
            </a:fld>
            <a:endParaRPr lang="en-IN"/>
          </a:p>
        </p:txBody>
      </p:sp>
    </p:spTree>
    <p:extLst>
      <p:ext uri="{BB962C8B-B14F-4D97-AF65-F5344CB8AC3E}">
        <p14:creationId xmlns:p14="http://schemas.microsoft.com/office/powerpoint/2010/main" val="3974505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40EA70-103A-49E5-81E8-8F4C1ADD66D2}" type="slidenum">
              <a:rPr lang="en-IN" smtClean="0"/>
              <a:t>18</a:t>
            </a:fld>
            <a:endParaRPr lang="en-IN"/>
          </a:p>
        </p:txBody>
      </p:sp>
    </p:spTree>
    <p:extLst>
      <p:ext uri="{BB962C8B-B14F-4D97-AF65-F5344CB8AC3E}">
        <p14:creationId xmlns:p14="http://schemas.microsoft.com/office/powerpoint/2010/main" val="1284159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8548A-DA0B-CF5F-5122-48A7C2CB6E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8F95714-F00B-9D50-DE07-C266CDBBE5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B34E3A0-3925-819F-FC69-A675B924CF86}"/>
              </a:ext>
            </a:extLst>
          </p:cNvPr>
          <p:cNvSpPr>
            <a:spLocks noGrp="1"/>
          </p:cNvSpPr>
          <p:nvPr>
            <p:ph type="dt" sz="half" idx="10"/>
          </p:nvPr>
        </p:nvSpPr>
        <p:spPr/>
        <p:txBody>
          <a:bodyPr/>
          <a:lstStyle/>
          <a:p>
            <a:fld id="{A482C163-3375-40E9-8B8E-0804CC758B44}" type="datetimeFigureOut">
              <a:rPr lang="en-IN" smtClean="0"/>
              <a:t>10-08-2024</a:t>
            </a:fld>
            <a:endParaRPr lang="en-IN"/>
          </a:p>
        </p:txBody>
      </p:sp>
      <p:sp>
        <p:nvSpPr>
          <p:cNvPr id="5" name="Footer Placeholder 4">
            <a:extLst>
              <a:ext uri="{FF2B5EF4-FFF2-40B4-BE49-F238E27FC236}">
                <a16:creationId xmlns:a16="http://schemas.microsoft.com/office/drawing/2014/main" id="{CAA46231-EEA3-C0BE-CF1A-38201C6E5AA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BD7BC7C-82E5-4545-495E-8DD5978DC42B}"/>
              </a:ext>
            </a:extLst>
          </p:cNvPr>
          <p:cNvSpPr>
            <a:spLocks noGrp="1"/>
          </p:cNvSpPr>
          <p:nvPr>
            <p:ph type="sldNum" sz="quarter" idx="12"/>
          </p:nvPr>
        </p:nvSpPr>
        <p:spPr/>
        <p:txBody>
          <a:bodyPr/>
          <a:lstStyle/>
          <a:p>
            <a:fld id="{7A23F6E8-D32E-41A1-B5B1-744299FEA85C}" type="slidenum">
              <a:rPr lang="en-IN" smtClean="0"/>
              <a:t>‹#›</a:t>
            </a:fld>
            <a:endParaRPr lang="en-IN"/>
          </a:p>
        </p:txBody>
      </p:sp>
    </p:spTree>
    <p:extLst>
      <p:ext uri="{BB962C8B-B14F-4D97-AF65-F5344CB8AC3E}">
        <p14:creationId xmlns:p14="http://schemas.microsoft.com/office/powerpoint/2010/main" val="37083485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EC910-417B-C974-BD39-45794A89EAE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3B825D-E9CA-6B2D-8460-B97812B5C5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D0E2B0A-751A-E83D-6634-8D9714EF94B3}"/>
              </a:ext>
            </a:extLst>
          </p:cNvPr>
          <p:cNvSpPr>
            <a:spLocks noGrp="1"/>
          </p:cNvSpPr>
          <p:nvPr>
            <p:ph type="dt" sz="half" idx="10"/>
          </p:nvPr>
        </p:nvSpPr>
        <p:spPr/>
        <p:txBody>
          <a:bodyPr/>
          <a:lstStyle/>
          <a:p>
            <a:fld id="{A482C163-3375-40E9-8B8E-0804CC758B44}" type="datetimeFigureOut">
              <a:rPr lang="en-IN" smtClean="0"/>
              <a:t>10-08-2024</a:t>
            </a:fld>
            <a:endParaRPr lang="en-IN"/>
          </a:p>
        </p:txBody>
      </p:sp>
      <p:sp>
        <p:nvSpPr>
          <p:cNvPr id="5" name="Footer Placeholder 4">
            <a:extLst>
              <a:ext uri="{FF2B5EF4-FFF2-40B4-BE49-F238E27FC236}">
                <a16:creationId xmlns:a16="http://schemas.microsoft.com/office/drawing/2014/main" id="{0458F88F-B638-A4B8-5F5D-542B45C03C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A64E30F-145A-E5F3-D2FF-F0E4C2E1832A}"/>
              </a:ext>
            </a:extLst>
          </p:cNvPr>
          <p:cNvSpPr>
            <a:spLocks noGrp="1"/>
          </p:cNvSpPr>
          <p:nvPr>
            <p:ph type="sldNum" sz="quarter" idx="12"/>
          </p:nvPr>
        </p:nvSpPr>
        <p:spPr/>
        <p:txBody>
          <a:bodyPr/>
          <a:lstStyle/>
          <a:p>
            <a:fld id="{7A23F6E8-D32E-41A1-B5B1-744299FEA85C}" type="slidenum">
              <a:rPr lang="en-IN" smtClean="0"/>
              <a:t>‹#›</a:t>
            </a:fld>
            <a:endParaRPr lang="en-IN"/>
          </a:p>
        </p:txBody>
      </p:sp>
    </p:spTree>
    <p:extLst>
      <p:ext uri="{BB962C8B-B14F-4D97-AF65-F5344CB8AC3E}">
        <p14:creationId xmlns:p14="http://schemas.microsoft.com/office/powerpoint/2010/main" val="3265562212"/>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702496-1DCF-971F-69C8-CF4A0C54E2F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BD094E2-2003-4CE8-0856-5FF367049B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10D8047-DCF6-7A1E-D1A6-1A0042D8AE8F}"/>
              </a:ext>
            </a:extLst>
          </p:cNvPr>
          <p:cNvSpPr>
            <a:spLocks noGrp="1"/>
          </p:cNvSpPr>
          <p:nvPr>
            <p:ph type="dt" sz="half" idx="10"/>
          </p:nvPr>
        </p:nvSpPr>
        <p:spPr/>
        <p:txBody>
          <a:bodyPr/>
          <a:lstStyle/>
          <a:p>
            <a:fld id="{A482C163-3375-40E9-8B8E-0804CC758B44}" type="datetimeFigureOut">
              <a:rPr lang="en-IN" smtClean="0"/>
              <a:t>10-08-2024</a:t>
            </a:fld>
            <a:endParaRPr lang="en-IN"/>
          </a:p>
        </p:txBody>
      </p:sp>
      <p:sp>
        <p:nvSpPr>
          <p:cNvPr id="5" name="Footer Placeholder 4">
            <a:extLst>
              <a:ext uri="{FF2B5EF4-FFF2-40B4-BE49-F238E27FC236}">
                <a16:creationId xmlns:a16="http://schemas.microsoft.com/office/drawing/2014/main" id="{580FA45D-E3F6-50C6-9ABA-81AE8439E26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9240A2-3C79-23C2-D0FE-ADA1E40865F0}"/>
              </a:ext>
            </a:extLst>
          </p:cNvPr>
          <p:cNvSpPr>
            <a:spLocks noGrp="1"/>
          </p:cNvSpPr>
          <p:nvPr>
            <p:ph type="sldNum" sz="quarter" idx="12"/>
          </p:nvPr>
        </p:nvSpPr>
        <p:spPr/>
        <p:txBody>
          <a:bodyPr/>
          <a:lstStyle/>
          <a:p>
            <a:fld id="{7A23F6E8-D32E-41A1-B5B1-744299FEA85C}" type="slidenum">
              <a:rPr lang="en-IN" smtClean="0"/>
              <a:t>‹#›</a:t>
            </a:fld>
            <a:endParaRPr lang="en-IN"/>
          </a:p>
        </p:txBody>
      </p:sp>
    </p:spTree>
    <p:extLst>
      <p:ext uri="{BB962C8B-B14F-4D97-AF65-F5344CB8AC3E}">
        <p14:creationId xmlns:p14="http://schemas.microsoft.com/office/powerpoint/2010/main" val="51176317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CC16B-3F9B-35C3-49F4-1E186ED50EA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6EB1ACA-F8AA-445E-903B-9EFDC9A05C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D1E25AF-8D03-A12A-2197-2C53141B0359}"/>
              </a:ext>
            </a:extLst>
          </p:cNvPr>
          <p:cNvSpPr>
            <a:spLocks noGrp="1"/>
          </p:cNvSpPr>
          <p:nvPr>
            <p:ph type="dt" sz="half" idx="10"/>
          </p:nvPr>
        </p:nvSpPr>
        <p:spPr/>
        <p:txBody>
          <a:bodyPr/>
          <a:lstStyle/>
          <a:p>
            <a:fld id="{A482C163-3375-40E9-8B8E-0804CC758B44}" type="datetimeFigureOut">
              <a:rPr lang="en-IN" smtClean="0"/>
              <a:t>10-08-2024</a:t>
            </a:fld>
            <a:endParaRPr lang="en-IN"/>
          </a:p>
        </p:txBody>
      </p:sp>
      <p:sp>
        <p:nvSpPr>
          <p:cNvPr id="5" name="Footer Placeholder 4">
            <a:extLst>
              <a:ext uri="{FF2B5EF4-FFF2-40B4-BE49-F238E27FC236}">
                <a16:creationId xmlns:a16="http://schemas.microsoft.com/office/drawing/2014/main" id="{C0B1841C-8FF5-2939-7A60-821D9A713AF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C86AE7-6DC4-BE38-025D-F5C6E7000573}"/>
              </a:ext>
            </a:extLst>
          </p:cNvPr>
          <p:cNvSpPr>
            <a:spLocks noGrp="1"/>
          </p:cNvSpPr>
          <p:nvPr>
            <p:ph type="sldNum" sz="quarter" idx="12"/>
          </p:nvPr>
        </p:nvSpPr>
        <p:spPr/>
        <p:txBody>
          <a:bodyPr/>
          <a:lstStyle/>
          <a:p>
            <a:fld id="{7A23F6E8-D32E-41A1-B5B1-744299FEA85C}" type="slidenum">
              <a:rPr lang="en-IN" smtClean="0"/>
              <a:t>‹#›</a:t>
            </a:fld>
            <a:endParaRPr lang="en-IN"/>
          </a:p>
        </p:txBody>
      </p:sp>
    </p:spTree>
    <p:extLst>
      <p:ext uri="{BB962C8B-B14F-4D97-AF65-F5344CB8AC3E}">
        <p14:creationId xmlns:p14="http://schemas.microsoft.com/office/powerpoint/2010/main" val="392696420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87324-2C9F-26BD-DF80-0BABFA5122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842BE70-045D-125D-CAE7-E7BACC9945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2F5EF9-26A5-1CE8-0B34-630F6BF9A003}"/>
              </a:ext>
            </a:extLst>
          </p:cNvPr>
          <p:cNvSpPr>
            <a:spLocks noGrp="1"/>
          </p:cNvSpPr>
          <p:nvPr>
            <p:ph type="dt" sz="half" idx="10"/>
          </p:nvPr>
        </p:nvSpPr>
        <p:spPr/>
        <p:txBody>
          <a:bodyPr/>
          <a:lstStyle/>
          <a:p>
            <a:fld id="{A482C163-3375-40E9-8B8E-0804CC758B44}" type="datetimeFigureOut">
              <a:rPr lang="en-IN" smtClean="0"/>
              <a:t>10-08-2024</a:t>
            </a:fld>
            <a:endParaRPr lang="en-IN"/>
          </a:p>
        </p:txBody>
      </p:sp>
      <p:sp>
        <p:nvSpPr>
          <p:cNvPr id="5" name="Footer Placeholder 4">
            <a:extLst>
              <a:ext uri="{FF2B5EF4-FFF2-40B4-BE49-F238E27FC236}">
                <a16:creationId xmlns:a16="http://schemas.microsoft.com/office/drawing/2014/main" id="{7F3414D8-83D8-FB04-A793-F4486C7E615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A2405A4-EB0B-968C-086C-9A4A5C024210}"/>
              </a:ext>
            </a:extLst>
          </p:cNvPr>
          <p:cNvSpPr>
            <a:spLocks noGrp="1"/>
          </p:cNvSpPr>
          <p:nvPr>
            <p:ph type="sldNum" sz="quarter" idx="12"/>
          </p:nvPr>
        </p:nvSpPr>
        <p:spPr/>
        <p:txBody>
          <a:bodyPr/>
          <a:lstStyle/>
          <a:p>
            <a:fld id="{7A23F6E8-D32E-41A1-B5B1-744299FEA85C}" type="slidenum">
              <a:rPr lang="en-IN" smtClean="0"/>
              <a:t>‹#›</a:t>
            </a:fld>
            <a:endParaRPr lang="en-IN"/>
          </a:p>
        </p:txBody>
      </p:sp>
    </p:spTree>
    <p:extLst>
      <p:ext uri="{BB962C8B-B14F-4D97-AF65-F5344CB8AC3E}">
        <p14:creationId xmlns:p14="http://schemas.microsoft.com/office/powerpoint/2010/main" val="386528379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039E3-E4AF-E15B-5E4D-1B0149ED385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D2E6CA2-D420-5DD8-719C-3C973AD236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0757B77-D258-00BB-9D47-7BD1616E37F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CFC4D1C-7B12-0803-D024-CACB8E2352EE}"/>
              </a:ext>
            </a:extLst>
          </p:cNvPr>
          <p:cNvSpPr>
            <a:spLocks noGrp="1"/>
          </p:cNvSpPr>
          <p:nvPr>
            <p:ph type="dt" sz="half" idx="10"/>
          </p:nvPr>
        </p:nvSpPr>
        <p:spPr/>
        <p:txBody>
          <a:bodyPr/>
          <a:lstStyle/>
          <a:p>
            <a:fld id="{A482C163-3375-40E9-8B8E-0804CC758B44}" type="datetimeFigureOut">
              <a:rPr lang="en-IN" smtClean="0"/>
              <a:t>10-08-2024</a:t>
            </a:fld>
            <a:endParaRPr lang="en-IN"/>
          </a:p>
        </p:txBody>
      </p:sp>
      <p:sp>
        <p:nvSpPr>
          <p:cNvPr id="6" name="Footer Placeholder 5">
            <a:extLst>
              <a:ext uri="{FF2B5EF4-FFF2-40B4-BE49-F238E27FC236}">
                <a16:creationId xmlns:a16="http://schemas.microsoft.com/office/drawing/2014/main" id="{4D5C0E97-1BD8-F0C0-6F3A-C1876C17DFD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BF030A6-0FE8-7895-D690-6AE5FE429FCD}"/>
              </a:ext>
            </a:extLst>
          </p:cNvPr>
          <p:cNvSpPr>
            <a:spLocks noGrp="1"/>
          </p:cNvSpPr>
          <p:nvPr>
            <p:ph type="sldNum" sz="quarter" idx="12"/>
          </p:nvPr>
        </p:nvSpPr>
        <p:spPr/>
        <p:txBody>
          <a:bodyPr/>
          <a:lstStyle/>
          <a:p>
            <a:fld id="{7A23F6E8-D32E-41A1-B5B1-744299FEA85C}" type="slidenum">
              <a:rPr lang="en-IN" smtClean="0"/>
              <a:t>‹#›</a:t>
            </a:fld>
            <a:endParaRPr lang="en-IN"/>
          </a:p>
        </p:txBody>
      </p:sp>
    </p:spTree>
    <p:extLst>
      <p:ext uri="{BB962C8B-B14F-4D97-AF65-F5344CB8AC3E}">
        <p14:creationId xmlns:p14="http://schemas.microsoft.com/office/powerpoint/2010/main" val="250436099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E1A9B-A53B-EED7-FF59-5BDF9480A5B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5EB3B23-E702-8F7D-933B-BE630A545C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7D2AC8-A391-8775-2B76-922E21D3F71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6735FE4-6778-8874-DE64-F89D590AFB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075740-18E6-E971-EE20-D400CA93DD5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1D4A723-FC83-369F-DF87-65A024050633}"/>
              </a:ext>
            </a:extLst>
          </p:cNvPr>
          <p:cNvSpPr>
            <a:spLocks noGrp="1"/>
          </p:cNvSpPr>
          <p:nvPr>
            <p:ph type="dt" sz="half" idx="10"/>
          </p:nvPr>
        </p:nvSpPr>
        <p:spPr/>
        <p:txBody>
          <a:bodyPr/>
          <a:lstStyle/>
          <a:p>
            <a:fld id="{A482C163-3375-40E9-8B8E-0804CC758B44}" type="datetimeFigureOut">
              <a:rPr lang="en-IN" smtClean="0"/>
              <a:t>10-08-2024</a:t>
            </a:fld>
            <a:endParaRPr lang="en-IN"/>
          </a:p>
        </p:txBody>
      </p:sp>
      <p:sp>
        <p:nvSpPr>
          <p:cNvPr id="8" name="Footer Placeholder 7">
            <a:extLst>
              <a:ext uri="{FF2B5EF4-FFF2-40B4-BE49-F238E27FC236}">
                <a16:creationId xmlns:a16="http://schemas.microsoft.com/office/drawing/2014/main" id="{7712D3D0-131F-4715-9275-30B815F20CC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8146C80-8B60-1FA0-D4E4-CC755C64D6E3}"/>
              </a:ext>
            </a:extLst>
          </p:cNvPr>
          <p:cNvSpPr>
            <a:spLocks noGrp="1"/>
          </p:cNvSpPr>
          <p:nvPr>
            <p:ph type="sldNum" sz="quarter" idx="12"/>
          </p:nvPr>
        </p:nvSpPr>
        <p:spPr/>
        <p:txBody>
          <a:bodyPr/>
          <a:lstStyle/>
          <a:p>
            <a:fld id="{7A23F6E8-D32E-41A1-B5B1-744299FEA85C}" type="slidenum">
              <a:rPr lang="en-IN" smtClean="0"/>
              <a:t>‹#›</a:t>
            </a:fld>
            <a:endParaRPr lang="en-IN"/>
          </a:p>
        </p:txBody>
      </p:sp>
    </p:spTree>
    <p:extLst>
      <p:ext uri="{BB962C8B-B14F-4D97-AF65-F5344CB8AC3E}">
        <p14:creationId xmlns:p14="http://schemas.microsoft.com/office/powerpoint/2010/main" val="2853306019"/>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2C253-853E-435A-211C-AB4B8B954A7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14FC869-0414-D4AC-1C72-7DFEA31F523F}"/>
              </a:ext>
            </a:extLst>
          </p:cNvPr>
          <p:cNvSpPr>
            <a:spLocks noGrp="1"/>
          </p:cNvSpPr>
          <p:nvPr>
            <p:ph type="dt" sz="half" idx="10"/>
          </p:nvPr>
        </p:nvSpPr>
        <p:spPr/>
        <p:txBody>
          <a:bodyPr/>
          <a:lstStyle/>
          <a:p>
            <a:fld id="{A482C163-3375-40E9-8B8E-0804CC758B44}" type="datetimeFigureOut">
              <a:rPr lang="en-IN" smtClean="0"/>
              <a:t>10-08-2024</a:t>
            </a:fld>
            <a:endParaRPr lang="en-IN"/>
          </a:p>
        </p:txBody>
      </p:sp>
      <p:sp>
        <p:nvSpPr>
          <p:cNvPr id="4" name="Footer Placeholder 3">
            <a:extLst>
              <a:ext uri="{FF2B5EF4-FFF2-40B4-BE49-F238E27FC236}">
                <a16:creationId xmlns:a16="http://schemas.microsoft.com/office/drawing/2014/main" id="{F27DE4EA-924E-C65D-FC23-CD758FF4D10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2BE76D9-B046-AEAF-E75C-FCBE6AC5DE0F}"/>
              </a:ext>
            </a:extLst>
          </p:cNvPr>
          <p:cNvSpPr>
            <a:spLocks noGrp="1"/>
          </p:cNvSpPr>
          <p:nvPr>
            <p:ph type="sldNum" sz="quarter" idx="12"/>
          </p:nvPr>
        </p:nvSpPr>
        <p:spPr/>
        <p:txBody>
          <a:bodyPr/>
          <a:lstStyle/>
          <a:p>
            <a:fld id="{7A23F6E8-D32E-41A1-B5B1-744299FEA85C}" type="slidenum">
              <a:rPr lang="en-IN" smtClean="0"/>
              <a:t>‹#›</a:t>
            </a:fld>
            <a:endParaRPr lang="en-IN"/>
          </a:p>
        </p:txBody>
      </p:sp>
    </p:spTree>
    <p:extLst>
      <p:ext uri="{BB962C8B-B14F-4D97-AF65-F5344CB8AC3E}">
        <p14:creationId xmlns:p14="http://schemas.microsoft.com/office/powerpoint/2010/main" val="130256215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F322A6E4-4E29-4C4D-35FE-95146C29227B}"/>
              </a:ext>
            </a:extLst>
          </p:cNvPr>
          <p:cNvSpPr>
            <a:spLocks noGrp="1"/>
          </p:cNvSpPr>
          <p:nvPr>
            <p:ph type="pic" sz="quarter" idx="10"/>
          </p:nvPr>
        </p:nvSpPr>
        <p:spPr>
          <a:xfrm>
            <a:off x="4626391" y="1494877"/>
            <a:ext cx="7265061" cy="3981691"/>
          </a:xfrm>
          <a:custGeom>
            <a:avLst/>
            <a:gdLst>
              <a:gd name="connsiteX0" fmla="*/ 154330 w 7265061"/>
              <a:gd name="connsiteY0" fmla="*/ 0 h 3981691"/>
              <a:gd name="connsiteX1" fmla="*/ 7110731 w 7265061"/>
              <a:gd name="connsiteY1" fmla="*/ 0 h 3981691"/>
              <a:gd name="connsiteX2" fmla="*/ 7265061 w 7265061"/>
              <a:gd name="connsiteY2" fmla="*/ 154330 h 3981691"/>
              <a:gd name="connsiteX3" fmla="*/ 7265061 w 7265061"/>
              <a:gd name="connsiteY3" fmla="*/ 3827361 h 3981691"/>
              <a:gd name="connsiteX4" fmla="*/ 7110731 w 7265061"/>
              <a:gd name="connsiteY4" fmla="*/ 3981691 h 3981691"/>
              <a:gd name="connsiteX5" fmla="*/ 154330 w 7265061"/>
              <a:gd name="connsiteY5" fmla="*/ 3981691 h 3981691"/>
              <a:gd name="connsiteX6" fmla="*/ 0 w 7265061"/>
              <a:gd name="connsiteY6" fmla="*/ 3827361 h 3981691"/>
              <a:gd name="connsiteX7" fmla="*/ 0 w 7265061"/>
              <a:gd name="connsiteY7" fmla="*/ 154330 h 3981691"/>
              <a:gd name="connsiteX8" fmla="*/ 154330 w 7265061"/>
              <a:gd name="connsiteY8" fmla="*/ 0 h 398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65061" h="3981691">
                <a:moveTo>
                  <a:pt x="154330" y="0"/>
                </a:moveTo>
                <a:lnTo>
                  <a:pt x="7110731" y="0"/>
                </a:lnTo>
                <a:cubicBezTo>
                  <a:pt x="7195965" y="0"/>
                  <a:pt x="7265061" y="69096"/>
                  <a:pt x="7265061" y="154330"/>
                </a:cubicBezTo>
                <a:lnTo>
                  <a:pt x="7265061" y="3827361"/>
                </a:lnTo>
                <a:cubicBezTo>
                  <a:pt x="7265061" y="3912595"/>
                  <a:pt x="7195965" y="3981691"/>
                  <a:pt x="7110731" y="3981691"/>
                </a:cubicBezTo>
                <a:lnTo>
                  <a:pt x="154330" y="3981691"/>
                </a:lnTo>
                <a:cubicBezTo>
                  <a:pt x="69096" y="3981691"/>
                  <a:pt x="0" y="3912595"/>
                  <a:pt x="0" y="3827361"/>
                </a:cubicBezTo>
                <a:lnTo>
                  <a:pt x="0" y="154330"/>
                </a:lnTo>
                <a:cubicBezTo>
                  <a:pt x="0" y="69096"/>
                  <a:pt x="69096" y="0"/>
                  <a:pt x="154330" y="0"/>
                </a:cubicBezTo>
                <a:close/>
              </a:path>
            </a:pathLst>
          </a:custGeom>
          <a:pattFill prst="pct5">
            <a:fgClr>
              <a:schemeClr val="accent1"/>
            </a:fgClr>
            <a:bgClr>
              <a:schemeClr val="bg1"/>
            </a:bgClr>
          </a:pattFill>
          <a:effectLst>
            <a:outerShdw blurRad="266700" dist="139700" dir="8100000" algn="tr" rotWithShape="0">
              <a:prstClr val="black">
                <a:alpha val="45000"/>
              </a:prstClr>
            </a:outerShdw>
          </a:effectLst>
        </p:spPr>
        <p:txBody>
          <a:bodyPr wrap="square">
            <a:noAutofit/>
          </a:bodyPr>
          <a:lstStyle/>
          <a:p>
            <a:endParaRPr lang="en-IN"/>
          </a:p>
        </p:txBody>
      </p:sp>
    </p:spTree>
    <p:extLst>
      <p:ext uri="{BB962C8B-B14F-4D97-AF65-F5344CB8AC3E}">
        <p14:creationId xmlns:p14="http://schemas.microsoft.com/office/powerpoint/2010/main" val="305994881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B15C7C28-1FB2-FA1C-2905-57E676682BC8}"/>
              </a:ext>
            </a:extLst>
          </p:cNvPr>
          <p:cNvSpPr>
            <a:spLocks noGrp="1"/>
          </p:cNvSpPr>
          <p:nvPr>
            <p:ph type="pic" sz="quarter" idx="11"/>
          </p:nvPr>
        </p:nvSpPr>
        <p:spPr>
          <a:xfrm>
            <a:off x="9223093" y="2083442"/>
            <a:ext cx="2143246" cy="2060294"/>
          </a:xfrm>
          <a:custGeom>
            <a:avLst/>
            <a:gdLst>
              <a:gd name="connsiteX0" fmla="*/ 66630 w 2143246"/>
              <a:gd name="connsiteY0" fmla="*/ 0 h 2060294"/>
              <a:gd name="connsiteX1" fmla="*/ 2076616 w 2143246"/>
              <a:gd name="connsiteY1" fmla="*/ 0 h 2060294"/>
              <a:gd name="connsiteX2" fmla="*/ 2143246 w 2143246"/>
              <a:gd name="connsiteY2" fmla="*/ 66630 h 2060294"/>
              <a:gd name="connsiteX3" fmla="*/ 2143246 w 2143246"/>
              <a:gd name="connsiteY3" fmla="*/ 1993664 h 2060294"/>
              <a:gd name="connsiteX4" fmla="*/ 2076616 w 2143246"/>
              <a:gd name="connsiteY4" fmla="*/ 2060294 h 2060294"/>
              <a:gd name="connsiteX5" fmla="*/ 66630 w 2143246"/>
              <a:gd name="connsiteY5" fmla="*/ 2060294 h 2060294"/>
              <a:gd name="connsiteX6" fmla="*/ 0 w 2143246"/>
              <a:gd name="connsiteY6" fmla="*/ 1993664 h 2060294"/>
              <a:gd name="connsiteX7" fmla="*/ 0 w 2143246"/>
              <a:gd name="connsiteY7" fmla="*/ 66630 h 2060294"/>
              <a:gd name="connsiteX8" fmla="*/ 66630 w 2143246"/>
              <a:gd name="connsiteY8" fmla="*/ 0 h 206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3246" h="2060294">
                <a:moveTo>
                  <a:pt x="66630" y="0"/>
                </a:moveTo>
                <a:lnTo>
                  <a:pt x="2076616" y="0"/>
                </a:lnTo>
                <a:cubicBezTo>
                  <a:pt x="2113415" y="0"/>
                  <a:pt x="2143246" y="29831"/>
                  <a:pt x="2143246" y="66630"/>
                </a:cubicBezTo>
                <a:lnTo>
                  <a:pt x="2143246" y="1993664"/>
                </a:lnTo>
                <a:cubicBezTo>
                  <a:pt x="2143246" y="2030463"/>
                  <a:pt x="2113415" y="2060294"/>
                  <a:pt x="2076616" y="2060294"/>
                </a:cubicBezTo>
                <a:lnTo>
                  <a:pt x="66630" y="2060294"/>
                </a:lnTo>
                <a:cubicBezTo>
                  <a:pt x="29831" y="2060294"/>
                  <a:pt x="0" y="2030463"/>
                  <a:pt x="0" y="1993664"/>
                </a:cubicBezTo>
                <a:lnTo>
                  <a:pt x="0" y="66630"/>
                </a:lnTo>
                <a:cubicBezTo>
                  <a:pt x="0" y="29831"/>
                  <a:pt x="29831" y="0"/>
                  <a:pt x="66630" y="0"/>
                </a:cubicBezTo>
                <a:close/>
              </a:path>
            </a:pathLst>
          </a:custGeom>
          <a:pattFill prst="pct5">
            <a:fgClr>
              <a:schemeClr val="accent1"/>
            </a:fgClr>
            <a:bgClr>
              <a:schemeClr val="bg1"/>
            </a:bgClr>
          </a:pattFill>
        </p:spPr>
        <p:txBody>
          <a:bodyPr wrap="square">
            <a:noAutofit/>
          </a:bodyPr>
          <a:lstStyle/>
          <a:p>
            <a:endParaRPr lang="en-IN"/>
          </a:p>
        </p:txBody>
      </p:sp>
      <p:sp>
        <p:nvSpPr>
          <p:cNvPr id="13" name="Picture Placeholder 12">
            <a:extLst>
              <a:ext uri="{FF2B5EF4-FFF2-40B4-BE49-F238E27FC236}">
                <a16:creationId xmlns:a16="http://schemas.microsoft.com/office/drawing/2014/main" id="{EC5EE06D-3712-3620-0691-F0FDD0F60088}"/>
              </a:ext>
            </a:extLst>
          </p:cNvPr>
          <p:cNvSpPr>
            <a:spLocks noGrp="1"/>
          </p:cNvSpPr>
          <p:nvPr>
            <p:ph type="pic" sz="quarter" idx="10"/>
          </p:nvPr>
        </p:nvSpPr>
        <p:spPr>
          <a:xfrm>
            <a:off x="3738622" y="1562580"/>
            <a:ext cx="5289631" cy="3102018"/>
          </a:xfrm>
          <a:custGeom>
            <a:avLst/>
            <a:gdLst>
              <a:gd name="connsiteX0" fmla="*/ 100319 w 5289631"/>
              <a:gd name="connsiteY0" fmla="*/ 0 h 3102018"/>
              <a:gd name="connsiteX1" fmla="*/ 5189312 w 5289631"/>
              <a:gd name="connsiteY1" fmla="*/ 0 h 3102018"/>
              <a:gd name="connsiteX2" fmla="*/ 5289631 w 5289631"/>
              <a:gd name="connsiteY2" fmla="*/ 100319 h 3102018"/>
              <a:gd name="connsiteX3" fmla="*/ 5289631 w 5289631"/>
              <a:gd name="connsiteY3" fmla="*/ 3001699 h 3102018"/>
              <a:gd name="connsiteX4" fmla="*/ 5189312 w 5289631"/>
              <a:gd name="connsiteY4" fmla="*/ 3102018 h 3102018"/>
              <a:gd name="connsiteX5" fmla="*/ 100319 w 5289631"/>
              <a:gd name="connsiteY5" fmla="*/ 3102018 h 3102018"/>
              <a:gd name="connsiteX6" fmla="*/ 0 w 5289631"/>
              <a:gd name="connsiteY6" fmla="*/ 3001699 h 3102018"/>
              <a:gd name="connsiteX7" fmla="*/ 0 w 5289631"/>
              <a:gd name="connsiteY7" fmla="*/ 100319 h 3102018"/>
              <a:gd name="connsiteX8" fmla="*/ 100319 w 5289631"/>
              <a:gd name="connsiteY8" fmla="*/ 0 h 310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89631" h="3102018">
                <a:moveTo>
                  <a:pt x="100319" y="0"/>
                </a:moveTo>
                <a:lnTo>
                  <a:pt x="5189312" y="0"/>
                </a:lnTo>
                <a:cubicBezTo>
                  <a:pt x="5244717" y="0"/>
                  <a:pt x="5289631" y="44914"/>
                  <a:pt x="5289631" y="100319"/>
                </a:cubicBezTo>
                <a:lnTo>
                  <a:pt x="5289631" y="3001699"/>
                </a:lnTo>
                <a:cubicBezTo>
                  <a:pt x="5289631" y="3057104"/>
                  <a:pt x="5244717" y="3102018"/>
                  <a:pt x="5189312" y="3102018"/>
                </a:cubicBezTo>
                <a:lnTo>
                  <a:pt x="100319" y="3102018"/>
                </a:lnTo>
                <a:cubicBezTo>
                  <a:pt x="44914" y="3102018"/>
                  <a:pt x="0" y="3057104"/>
                  <a:pt x="0" y="3001699"/>
                </a:cubicBezTo>
                <a:lnTo>
                  <a:pt x="0" y="100319"/>
                </a:lnTo>
                <a:cubicBezTo>
                  <a:pt x="0" y="44914"/>
                  <a:pt x="44914" y="0"/>
                  <a:pt x="100319" y="0"/>
                </a:cubicBezTo>
                <a:close/>
              </a:path>
            </a:pathLst>
          </a:custGeom>
          <a:pattFill prst="pct5">
            <a:fgClr>
              <a:schemeClr val="accent1"/>
            </a:fgClr>
            <a:bgClr>
              <a:schemeClr val="bg1"/>
            </a:bgClr>
          </a:pattFill>
          <a:effectLst>
            <a:outerShdw blurRad="254000" dist="139700" dir="8100000" algn="tr" rotWithShape="0">
              <a:prstClr val="black">
                <a:alpha val="45000"/>
              </a:prstClr>
            </a:outerShdw>
          </a:effectLst>
        </p:spPr>
        <p:txBody>
          <a:bodyPr wrap="square">
            <a:noAutofit/>
          </a:bodyPr>
          <a:lstStyle/>
          <a:p>
            <a:endParaRPr lang="en-IN"/>
          </a:p>
        </p:txBody>
      </p:sp>
      <p:sp>
        <p:nvSpPr>
          <p:cNvPr id="10" name="Rectangle: Rounded Corners 9">
            <a:extLst>
              <a:ext uri="{FF2B5EF4-FFF2-40B4-BE49-F238E27FC236}">
                <a16:creationId xmlns:a16="http://schemas.microsoft.com/office/drawing/2014/main" id="{25297756-823F-9228-78A1-33FF1D6BB157}"/>
              </a:ext>
            </a:extLst>
          </p:cNvPr>
          <p:cNvSpPr/>
          <p:nvPr userDrawn="1"/>
        </p:nvSpPr>
        <p:spPr>
          <a:xfrm>
            <a:off x="11561179" y="2083442"/>
            <a:ext cx="2143246" cy="2060294"/>
          </a:xfrm>
          <a:prstGeom prst="roundRect">
            <a:avLst>
              <a:gd name="adj" fmla="val 323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Picture Placeholder 17">
            <a:extLst>
              <a:ext uri="{FF2B5EF4-FFF2-40B4-BE49-F238E27FC236}">
                <a16:creationId xmlns:a16="http://schemas.microsoft.com/office/drawing/2014/main" id="{CC35B7B3-D70A-9AD6-4CF3-71F924F692EA}"/>
              </a:ext>
            </a:extLst>
          </p:cNvPr>
          <p:cNvSpPr>
            <a:spLocks noGrp="1"/>
          </p:cNvSpPr>
          <p:nvPr>
            <p:ph type="pic" sz="quarter" idx="12"/>
          </p:nvPr>
        </p:nvSpPr>
        <p:spPr>
          <a:xfrm>
            <a:off x="11561179" y="2083442"/>
            <a:ext cx="2143246" cy="2060294"/>
          </a:xfrm>
          <a:custGeom>
            <a:avLst/>
            <a:gdLst>
              <a:gd name="connsiteX0" fmla="*/ 66630 w 2143246"/>
              <a:gd name="connsiteY0" fmla="*/ 0 h 2060294"/>
              <a:gd name="connsiteX1" fmla="*/ 2076616 w 2143246"/>
              <a:gd name="connsiteY1" fmla="*/ 0 h 2060294"/>
              <a:gd name="connsiteX2" fmla="*/ 2143246 w 2143246"/>
              <a:gd name="connsiteY2" fmla="*/ 66630 h 2060294"/>
              <a:gd name="connsiteX3" fmla="*/ 2143246 w 2143246"/>
              <a:gd name="connsiteY3" fmla="*/ 1993664 h 2060294"/>
              <a:gd name="connsiteX4" fmla="*/ 2076616 w 2143246"/>
              <a:gd name="connsiteY4" fmla="*/ 2060294 h 2060294"/>
              <a:gd name="connsiteX5" fmla="*/ 66630 w 2143246"/>
              <a:gd name="connsiteY5" fmla="*/ 2060294 h 2060294"/>
              <a:gd name="connsiteX6" fmla="*/ 0 w 2143246"/>
              <a:gd name="connsiteY6" fmla="*/ 1993664 h 2060294"/>
              <a:gd name="connsiteX7" fmla="*/ 0 w 2143246"/>
              <a:gd name="connsiteY7" fmla="*/ 66630 h 2060294"/>
              <a:gd name="connsiteX8" fmla="*/ 66630 w 2143246"/>
              <a:gd name="connsiteY8" fmla="*/ 0 h 206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3246" h="2060294">
                <a:moveTo>
                  <a:pt x="66630" y="0"/>
                </a:moveTo>
                <a:lnTo>
                  <a:pt x="2076616" y="0"/>
                </a:lnTo>
                <a:cubicBezTo>
                  <a:pt x="2113415" y="0"/>
                  <a:pt x="2143246" y="29831"/>
                  <a:pt x="2143246" y="66630"/>
                </a:cubicBezTo>
                <a:lnTo>
                  <a:pt x="2143246" y="1993664"/>
                </a:lnTo>
                <a:cubicBezTo>
                  <a:pt x="2143246" y="2030463"/>
                  <a:pt x="2113415" y="2060294"/>
                  <a:pt x="2076616" y="2060294"/>
                </a:cubicBezTo>
                <a:lnTo>
                  <a:pt x="66630" y="2060294"/>
                </a:lnTo>
                <a:cubicBezTo>
                  <a:pt x="29831" y="2060294"/>
                  <a:pt x="0" y="2030463"/>
                  <a:pt x="0" y="1993664"/>
                </a:cubicBezTo>
                <a:lnTo>
                  <a:pt x="0" y="66630"/>
                </a:lnTo>
                <a:cubicBezTo>
                  <a:pt x="0" y="29831"/>
                  <a:pt x="29831" y="0"/>
                  <a:pt x="66630" y="0"/>
                </a:cubicBezTo>
                <a:close/>
              </a:path>
            </a:pathLst>
          </a:custGeom>
          <a:pattFill prst="pct5">
            <a:fgClr>
              <a:schemeClr val="accent1"/>
            </a:fgClr>
            <a:bgClr>
              <a:schemeClr val="bg1"/>
            </a:bgClr>
          </a:pattFill>
        </p:spPr>
        <p:txBody>
          <a:bodyPr wrap="square">
            <a:noAutofit/>
          </a:bodyPr>
          <a:lstStyle/>
          <a:p>
            <a:endParaRPr lang="en-IN"/>
          </a:p>
        </p:txBody>
      </p:sp>
    </p:spTree>
    <p:extLst>
      <p:ext uri="{BB962C8B-B14F-4D97-AF65-F5344CB8AC3E}">
        <p14:creationId xmlns:p14="http://schemas.microsoft.com/office/powerpoint/2010/main" val="38737040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64" name="Picture Placeholder 73">
            <a:extLst>
              <a:ext uri="{FF2B5EF4-FFF2-40B4-BE49-F238E27FC236}">
                <a16:creationId xmlns:a16="http://schemas.microsoft.com/office/drawing/2014/main" id="{310FC5FD-32FA-2662-53D9-85281607C985}"/>
              </a:ext>
            </a:extLst>
          </p:cNvPr>
          <p:cNvSpPr>
            <a:spLocks noGrp="1"/>
          </p:cNvSpPr>
          <p:nvPr>
            <p:ph type="pic" sz="quarter" idx="22"/>
          </p:nvPr>
        </p:nvSpPr>
        <p:spPr>
          <a:xfrm>
            <a:off x="33170120" y="2329406"/>
            <a:ext cx="2083444" cy="1533644"/>
          </a:xfrm>
          <a:custGeom>
            <a:avLst/>
            <a:gdLst>
              <a:gd name="connsiteX0" fmla="*/ 63124 w 2083444"/>
              <a:gd name="connsiteY0" fmla="*/ 0 h 1533644"/>
              <a:gd name="connsiteX1" fmla="*/ 2020320 w 2083444"/>
              <a:gd name="connsiteY1" fmla="*/ 0 h 1533644"/>
              <a:gd name="connsiteX2" fmla="*/ 2083444 w 2083444"/>
              <a:gd name="connsiteY2" fmla="*/ 63125 h 1533644"/>
              <a:gd name="connsiteX3" fmla="*/ 2083444 w 2083444"/>
              <a:gd name="connsiteY3" fmla="*/ 1470519 h 1533644"/>
              <a:gd name="connsiteX4" fmla="*/ 2020320 w 2083444"/>
              <a:gd name="connsiteY4" fmla="*/ 1533644 h 1533644"/>
              <a:gd name="connsiteX5" fmla="*/ 63124 w 2083444"/>
              <a:gd name="connsiteY5" fmla="*/ 1533644 h 1533644"/>
              <a:gd name="connsiteX6" fmla="*/ 0 w 2083444"/>
              <a:gd name="connsiteY6" fmla="*/ 1470519 h 1533644"/>
              <a:gd name="connsiteX7" fmla="*/ 0 w 2083444"/>
              <a:gd name="connsiteY7" fmla="*/ 63125 h 1533644"/>
              <a:gd name="connsiteX8" fmla="*/ 63124 w 2083444"/>
              <a:gd name="connsiteY8"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4" h="1533644">
                <a:moveTo>
                  <a:pt x="63124" y="0"/>
                </a:moveTo>
                <a:lnTo>
                  <a:pt x="2020320" y="0"/>
                </a:lnTo>
                <a:cubicBezTo>
                  <a:pt x="2055180" y="0"/>
                  <a:pt x="2083444" y="28262"/>
                  <a:pt x="2083444" y="63125"/>
                </a:cubicBezTo>
                <a:lnTo>
                  <a:pt x="2083444" y="1470519"/>
                </a:lnTo>
                <a:cubicBezTo>
                  <a:pt x="2083444" y="1505382"/>
                  <a:pt x="2055180" y="1533644"/>
                  <a:pt x="2020320" y="1533644"/>
                </a:cubicBezTo>
                <a:lnTo>
                  <a:pt x="63124" y="1533644"/>
                </a:lnTo>
                <a:cubicBezTo>
                  <a:pt x="28262" y="1533644"/>
                  <a:pt x="0" y="1505382"/>
                  <a:pt x="0" y="1470519"/>
                </a:cubicBezTo>
                <a:lnTo>
                  <a:pt x="0" y="63125"/>
                </a:lnTo>
                <a:cubicBezTo>
                  <a:pt x="0" y="28262"/>
                  <a:pt x="28262" y="0"/>
                  <a:pt x="63124" y="0"/>
                </a:cubicBezTo>
                <a:close/>
              </a:path>
            </a:pathLst>
          </a:custGeom>
          <a:pattFill prst="pct5">
            <a:fgClr>
              <a:schemeClr val="accent1"/>
            </a:fgClr>
            <a:bgClr>
              <a:schemeClr val="bg1"/>
            </a:bgClr>
          </a:pattFill>
        </p:spPr>
        <p:txBody>
          <a:bodyPr wrap="square">
            <a:noAutofit/>
          </a:bodyPr>
          <a:lstStyle/>
          <a:p>
            <a:endParaRPr lang="en-IN"/>
          </a:p>
        </p:txBody>
      </p:sp>
      <p:sp>
        <p:nvSpPr>
          <p:cNvPr id="66" name="Picture Placeholder 70">
            <a:extLst>
              <a:ext uri="{FF2B5EF4-FFF2-40B4-BE49-F238E27FC236}">
                <a16:creationId xmlns:a16="http://schemas.microsoft.com/office/drawing/2014/main" id="{A3D757AB-37A0-6AA4-354C-16C78DD4132E}"/>
              </a:ext>
            </a:extLst>
          </p:cNvPr>
          <p:cNvSpPr>
            <a:spLocks noGrp="1"/>
          </p:cNvSpPr>
          <p:nvPr>
            <p:ph type="pic" sz="quarter" idx="21"/>
          </p:nvPr>
        </p:nvSpPr>
        <p:spPr>
          <a:xfrm>
            <a:off x="30973504" y="2338858"/>
            <a:ext cx="2083444" cy="1533644"/>
          </a:xfrm>
          <a:custGeom>
            <a:avLst/>
            <a:gdLst>
              <a:gd name="connsiteX0" fmla="*/ 63124 w 2083444"/>
              <a:gd name="connsiteY0" fmla="*/ 0 h 1533644"/>
              <a:gd name="connsiteX1" fmla="*/ 2020318 w 2083444"/>
              <a:gd name="connsiteY1" fmla="*/ 0 h 1533644"/>
              <a:gd name="connsiteX2" fmla="*/ 2083444 w 2083444"/>
              <a:gd name="connsiteY2" fmla="*/ 63125 h 1533644"/>
              <a:gd name="connsiteX3" fmla="*/ 2083444 w 2083444"/>
              <a:gd name="connsiteY3" fmla="*/ 1470519 h 1533644"/>
              <a:gd name="connsiteX4" fmla="*/ 2020318 w 2083444"/>
              <a:gd name="connsiteY4" fmla="*/ 1533644 h 1533644"/>
              <a:gd name="connsiteX5" fmla="*/ 63124 w 2083444"/>
              <a:gd name="connsiteY5" fmla="*/ 1533644 h 1533644"/>
              <a:gd name="connsiteX6" fmla="*/ 0 w 2083444"/>
              <a:gd name="connsiteY6" fmla="*/ 1470519 h 1533644"/>
              <a:gd name="connsiteX7" fmla="*/ 0 w 2083444"/>
              <a:gd name="connsiteY7" fmla="*/ 63125 h 1533644"/>
              <a:gd name="connsiteX8" fmla="*/ 63124 w 2083444"/>
              <a:gd name="connsiteY8"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4" h="1533644">
                <a:moveTo>
                  <a:pt x="63124" y="0"/>
                </a:moveTo>
                <a:lnTo>
                  <a:pt x="2020318" y="0"/>
                </a:lnTo>
                <a:cubicBezTo>
                  <a:pt x="2055180" y="0"/>
                  <a:pt x="2083444" y="28262"/>
                  <a:pt x="2083444" y="63125"/>
                </a:cubicBezTo>
                <a:lnTo>
                  <a:pt x="2083444" y="1470519"/>
                </a:lnTo>
                <a:cubicBezTo>
                  <a:pt x="2083444" y="1505382"/>
                  <a:pt x="2055180" y="1533644"/>
                  <a:pt x="2020318" y="1533644"/>
                </a:cubicBezTo>
                <a:lnTo>
                  <a:pt x="63124" y="1533644"/>
                </a:lnTo>
                <a:cubicBezTo>
                  <a:pt x="28262" y="1533644"/>
                  <a:pt x="0" y="1505382"/>
                  <a:pt x="0" y="1470519"/>
                </a:cubicBezTo>
                <a:lnTo>
                  <a:pt x="0" y="63125"/>
                </a:lnTo>
                <a:cubicBezTo>
                  <a:pt x="0" y="28262"/>
                  <a:pt x="28262" y="0"/>
                  <a:pt x="63124" y="0"/>
                </a:cubicBezTo>
                <a:close/>
              </a:path>
            </a:pathLst>
          </a:custGeom>
          <a:pattFill prst="pct5">
            <a:fgClr>
              <a:schemeClr val="accent1"/>
            </a:fgClr>
            <a:bgClr>
              <a:schemeClr val="bg1"/>
            </a:bgClr>
          </a:pattFill>
        </p:spPr>
        <p:txBody>
          <a:bodyPr wrap="square">
            <a:noAutofit/>
          </a:bodyPr>
          <a:lstStyle/>
          <a:p>
            <a:endParaRPr lang="en-IN"/>
          </a:p>
        </p:txBody>
      </p:sp>
      <p:sp>
        <p:nvSpPr>
          <p:cNvPr id="67" name="Picture Placeholder 67">
            <a:extLst>
              <a:ext uri="{FF2B5EF4-FFF2-40B4-BE49-F238E27FC236}">
                <a16:creationId xmlns:a16="http://schemas.microsoft.com/office/drawing/2014/main" id="{AA04559A-6738-A0D5-2DD2-195A81FCBC82}"/>
              </a:ext>
            </a:extLst>
          </p:cNvPr>
          <p:cNvSpPr>
            <a:spLocks noGrp="1"/>
          </p:cNvSpPr>
          <p:nvPr>
            <p:ph type="pic" sz="quarter" idx="20"/>
          </p:nvPr>
        </p:nvSpPr>
        <p:spPr>
          <a:xfrm>
            <a:off x="28776888" y="2329406"/>
            <a:ext cx="2083444" cy="1533644"/>
          </a:xfrm>
          <a:custGeom>
            <a:avLst/>
            <a:gdLst>
              <a:gd name="connsiteX0" fmla="*/ 63124 w 2083444"/>
              <a:gd name="connsiteY0" fmla="*/ 0 h 1533644"/>
              <a:gd name="connsiteX1" fmla="*/ 2020318 w 2083444"/>
              <a:gd name="connsiteY1" fmla="*/ 0 h 1533644"/>
              <a:gd name="connsiteX2" fmla="*/ 2083444 w 2083444"/>
              <a:gd name="connsiteY2" fmla="*/ 63125 h 1533644"/>
              <a:gd name="connsiteX3" fmla="*/ 2083444 w 2083444"/>
              <a:gd name="connsiteY3" fmla="*/ 1470519 h 1533644"/>
              <a:gd name="connsiteX4" fmla="*/ 2020318 w 2083444"/>
              <a:gd name="connsiteY4" fmla="*/ 1533644 h 1533644"/>
              <a:gd name="connsiteX5" fmla="*/ 63124 w 2083444"/>
              <a:gd name="connsiteY5" fmla="*/ 1533644 h 1533644"/>
              <a:gd name="connsiteX6" fmla="*/ 0 w 2083444"/>
              <a:gd name="connsiteY6" fmla="*/ 1470519 h 1533644"/>
              <a:gd name="connsiteX7" fmla="*/ 0 w 2083444"/>
              <a:gd name="connsiteY7" fmla="*/ 63125 h 1533644"/>
              <a:gd name="connsiteX8" fmla="*/ 63124 w 2083444"/>
              <a:gd name="connsiteY8"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4" h="1533644">
                <a:moveTo>
                  <a:pt x="63124" y="0"/>
                </a:moveTo>
                <a:lnTo>
                  <a:pt x="2020318" y="0"/>
                </a:lnTo>
                <a:cubicBezTo>
                  <a:pt x="2055180" y="0"/>
                  <a:pt x="2083444" y="28262"/>
                  <a:pt x="2083444" y="63125"/>
                </a:cubicBezTo>
                <a:lnTo>
                  <a:pt x="2083444" y="1470519"/>
                </a:lnTo>
                <a:cubicBezTo>
                  <a:pt x="2083444" y="1505382"/>
                  <a:pt x="2055180" y="1533644"/>
                  <a:pt x="2020318" y="1533644"/>
                </a:cubicBezTo>
                <a:lnTo>
                  <a:pt x="63124" y="1533644"/>
                </a:lnTo>
                <a:cubicBezTo>
                  <a:pt x="28262" y="1533644"/>
                  <a:pt x="0" y="1505382"/>
                  <a:pt x="0" y="1470519"/>
                </a:cubicBezTo>
                <a:lnTo>
                  <a:pt x="0" y="63125"/>
                </a:lnTo>
                <a:cubicBezTo>
                  <a:pt x="0" y="28262"/>
                  <a:pt x="28262" y="0"/>
                  <a:pt x="63124" y="0"/>
                </a:cubicBezTo>
                <a:close/>
              </a:path>
            </a:pathLst>
          </a:custGeom>
          <a:pattFill prst="pct5">
            <a:fgClr>
              <a:schemeClr val="accent1"/>
            </a:fgClr>
            <a:bgClr>
              <a:schemeClr val="bg1"/>
            </a:bgClr>
          </a:pattFill>
        </p:spPr>
        <p:txBody>
          <a:bodyPr wrap="square">
            <a:noAutofit/>
          </a:bodyPr>
          <a:lstStyle/>
          <a:p>
            <a:endParaRPr lang="en-IN"/>
          </a:p>
        </p:txBody>
      </p:sp>
      <p:sp>
        <p:nvSpPr>
          <p:cNvPr id="69" name="Picture Placeholder 64">
            <a:extLst>
              <a:ext uri="{FF2B5EF4-FFF2-40B4-BE49-F238E27FC236}">
                <a16:creationId xmlns:a16="http://schemas.microsoft.com/office/drawing/2014/main" id="{7CCEE7E8-9572-64E5-3254-8F04693C2A95}"/>
              </a:ext>
            </a:extLst>
          </p:cNvPr>
          <p:cNvSpPr>
            <a:spLocks noGrp="1"/>
          </p:cNvSpPr>
          <p:nvPr>
            <p:ph type="pic" sz="quarter" idx="19"/>
          </p:nvPr>
        </p:nvSpPr>
        <p:spPr>
          <a:xfrm>
            <a:off x="26580272" y="2329406"/>
            <a:ext cx="2083444" cy="1533644"/>
          </a:xfrm>
          <a:custGeom>
            <a:avLst/>
            <a:gdLst>
              <a:gd name="connsiteX0" fmla="*/ 63124 w 2083444"/>
              <a:gd name="connsiteY0" fmla="*/ 0 h 1533644"/>
              <a:gd name="connsiteX1" fmla="*/ 2020318 w 2083444"/>
              <a:gd name="connsiteY1" fmla="*/ 0 h 1533644"/>
              <a:gd name="connsiteX2" fmla="*/ 2083444 w 2083444"/>
              <a:gd name="connsiteY2" fmla="*/ 63125 h 1533644"/>
              <a:gd name="connsiteX3" fmla="*/ 2083444 w 2083444"/>
              <a:gd name="connsiteY3" fmla="*/ 1470519 h 1533644"/>
              <a:gd name="connsiteX4" fmla="*/ 2020318 w 2083444"/>
              <a:gd name="connsiteY4" fmla="*/ 1533644 h 1533644"/>
              <a:gd name="connsiteX5" fmla="*/ 63124 w 2083444"/>
              <a:gd name="connsiteY5" fmla="*/ 1533644 h 1533644"/>
              <a:gd name="connsiteX6" fmla="*/ 0 w 2083444"/>
              <a:gd name="connsiteY6" fmla="*/ 1470519 h 1533644"/>
              <a:gd name="connsiteX7" fmla="*/ 0 w 2083444"/>
              <a:gd name="connsiteY7" fmla="*/ 63125 h 1533644"/>
              <a:gd name="connsiteX8" fmla="*/ 63124 w 2083444"/>
              <a:gd name="connsiteY8"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4" h="1533644">
                <a:moveTo>
                  <a:pt x="63124" y="0"/>
                </a:moveTo>
                <a:lnTo>
                  <a:pt x="2020318" y="0"/>
                </a:lnTo>
                <a:cubicBezTo>
                  <a:pt x="2055180" y="0"/>
                  <a:pt x="2083444" y="28262"/>
                  <a:pt x="2083444" y="63125"/>
                </a:cubicBezTo>
                <a:lnTo>
                  <a:pt x="2083444" y="1470519"/>
                </a:lnTo>
                <a:cubicBezTo>
                  <a:pt x="2083444" y="1505382"/>
                  <a:pt x="2055180" y="1533644"/>
                  <a:pt x="2020318" y="1533644"/>
                </a:cubicBezTo>
                <a:lnTo>
                  <a:pt x="63124" y="1533644"/>
                </a:lnTo>
                <a:cubicBezTo>
                  <a:pt x="28262" y="1533644"/>
                  <a:pt x="0" y="1505382"/>
                  <a:pt x="0" y="1470519"/>
                </a:cubicBezTo>
                <a:lnTo>
                  <a:pt x="0" y="63125"/>
                </a:lnTo>
                <a:cubicBezTo>
                  <a:pt x="0" y="28262"/>
                  <a:pt x="28262" y="0"/>
                  <a:pt x="63124" y="0"/>
                </a:cubicBezTo>
                <a:close/>
              </a:path>
            </a:pathLst>
          </a:custGeom>
          <a:pattFill prst="pct5">
            <a:fgClr>
              <a:schemeClr val="accent1"/>
            </a:fgClr>
            <a:bgClr>
              <a:schemeClr val="bg1"/>
            </a:bgClr>
          </a:pattFill>
        </p:spPr>
        <p:txBody>
          <a:bodyPr wrap="square">
            <a:noAutofit/>
          </a:bodyPr>
          <a:lstStyle/>
          <a:p>
            <a:endParaRPr lang="en-IN"/>
          </a:p>
        </p:txBody>
      </p:sp>
      <p:sp>
        <p:nvSpPr>
          <p:cNvPr id="70" name="Picture Placeholder 61">
            <a:extLst>
              <a:ext uri="{FF2B5EF4-FFF2-40B4-BE49-F238E27FC236}">
                <a16:creationId xmlns:a16="http://schemas.microsoft.com/office/drawing/2014/main" id="{65B11793-C495-175E-475C-5E7FBACB39D3}"/>
              </a:ext>
            </a:extLst>
          </p:cNvPr>
          <p:cNvSpPr>
            <a:spLocks noGrp="1"/>
          </p:cNvSpPr>
          <p:nvPr>
            <p:ph type="pic" sz="quarter" idx="18"/>
          </p:nvPr>
        </p:nvSpPr>
        <p:spPr>
          <a:xfrm>
            <a:off x="24383656" y="2329406"/>
            <a:ext cx="2083444" cy="1533644"/>
          </a:xfrm>
          <a:custGeom>
            <a:avLst/>
            <a:gdLst>
              <a:gd name="connsiteX0" fmla="*/ 63124 w 2083444"/>
              <a:gd name="connsiteY0" fmla="*/ 0 h 1533644"/>
              <a:gd name="connsiteX1" fmla="*/ 2020318 w 2083444"/>
              <a:gd name="connsiteY1" fmla="*/ 0 h 1533644"/>
              <a:gd name="connsiteX2" fmla="*/ 2083444 w 2083444"/>
              <a:gd name="connsiteY2" fmla="*/ 63125 h 1533644"/>
              <a:gd name="connsiteX3" fmla="*/ 2083444 w 2083444"/>
              <a:gd name="connsiteY3" fmla="*/ 1470519 h 1533644"/>
              <a:gd name="connsiteX4" fmla="*/ 2020318 w 2083444"/>
              <a:gd name="connsiteY4" fmla="*/ 1533644 h 1533644"/>
              <a:gd name="connsiteX5" fmla="*/ 63124 w 2083444"/>
              <a:gd name="connsiteY5" fmla="*/ 1533644 h 1533644"/>
              <a:gd name="connsiteX6" fmla="*/ 0 w 2083444"/>
              <a:gd name="connsiteY6" fmla="*/ 1470519 h 1533644"/>
              <a:gd name="connsiteX7" fmla="*/ 0 w 2083444"/>
              <a:gd name="connsiteY7" fmla="*/ 63125 h 1533644"/>
              <a:gd name="connsiteX8" fmla="*/ 63124 w 2083444"/>
              <a:gd name="connsiteY8"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4" h="1533644">
                <a:moveTo>
                  <a:pt x="63124" y="0"/>
                </a:moveTo>
                <a:lnTo>
                  <a:pt x="2020318" y="0"/>
                </a:lnTo>
                <a:cubicBezTo>
                  <a:pt x="2055180" y="0"/>
                  <a:pt x="2083444" y="28262"/>
                  <a:pt x="2083444" y="63125"/>
                </a:cubicBezTo>
                <a:lnTo>
                  <a:pt x="2083444" y="1470519"/>
                </a:lnTo>
                <a:cubicBezTo>
                  <a:pt x="2083444" y="1505382"/>
                  <a:pt x="2055180" y="1533644"/>
                  <a:pt x="2020318" y="1533644"/>
                </a:cubicBezTo>
                <a:lnTo>
                  <a:pt x="63124" y="1533644"/>
                </a:lnTo>
                <a:cubicBezTo>
                  <a:pt x="28262" y="1533644"/>
                  <a:pt x="0" y="1505382"/>
                  <a:pt x="0" y="1470519"/>
                </a:cubicBezTo>
                <a:lnTo>
                  <a:pt x="0" y="63125"/>
                </a:lnTo>
                <a:cubicBezTo>
                  <a:pt x="0" y="28262"/>
                  <a:pt x="28262" y="0"/>
                  <a:pt x="63124" y="0"/>
                </a:cubicBezTo>
                <a:close/>
              </a:path>
            </a:pathLst>
          </a:custGeom>
          <a:pattFill prst="pct5">
            <a:fgClr>
              <a:schemeClr val="accent1"/>
            </a:fgClr>
            <a:bgClr>
              <a:schemeClr val="bg1"/>
            </a:bgClr>
          </a:pattFill>
        </p:spPr>
        <p:txBody>
          <a:bodyPr wrap="square">
            <a:noAutofit/>
          </a:bodyPr>
          <a:lstStyle/>
          <a:p>
            <a:endParaRPr lang="en-IN"/>
          </a:p>
        </p:txBody>
      </p:sp>
      <p:sp>
        <p:nvSpPr>
          <p:cNvPr id="72" name="Picture Placeholder 58">
            <a:extLst>
              <a:ext uri="{FF2B5EF4-FFF2-40B4-BE49-F238E27FC236}">
                <a16:creationId xmlns:a16="http://schemas.microsoft.com/office/drawing/2014/main" id="{EAF7086F-12E9-6174-FE63-AF84538AA516}"/>
              </a:ext>
            </a:extLst>
          </p:cNvPr>
          <p:cNvSpPr>
            <a:spLocks noGrp="1"/>
          </p:cNvSpPr>
          <p:nvPr>
            <p:ph type="pic" sz="quarter" idx="17"/>
          </p:nvPr>
        </p:nvSpPr>
        <p:spPr>
          <a:xfrm>
            <a:off x="22187040" y="2352555"/>
            <a:ext cx="2083444" cy="1533644"/>
          </a:xfrm>
          <a:custGeom>
            <a:avLst/>
            <a:gdLst>
              <a:gd name="connsiteX0" fmla="*/ 63124 w 2083444"/>
              <a:gd name="connsiteY0" fmla="*/ 0 h 1533644"/>
              <a:gd name="connsiteX1" fmla="*/ 2020318 w 2083444"/>
              <a:gd name="connsiteY1" fmla="*/ 0 h 1533644"/>
              <a:gd name="connsiteX2" fmla="*/ 2083444 w 2083444"/>
              <a:gd name="connsiteY2" fmla="*/ 63125 h 1533644"/>
              <a:gd name="connsiteX3" fmla="*/ 2083444 w 2083444"/>
              <a:gd name="connsiteY3" fmla="*/ 1470519 h 1533644"/>
              <a:gd name="connsiteX4" fmla="*/ 2020318 w 2083444"/>
              <a:gd name="connsiteY4" fmla="*/ 1533644 h 1533644"/>
              <a:gd name="connsiteX5" fmla="*/ 63124 w 2083444"/>
              <a:gd name="connsiteY5" fmla="*/ 1533644 h 1533644"/>
              <a:gd name="connsiteX6" fmla="*/ 0 w 2083444"/>
              <a:gd name="connsiteY6" fmla="*/ 1470519 h 1533644"/>
              <a:gd name="connsiteX7" fmla="*/ 0 w 2083444"/>
              <a:gd name="connsiteY7" fmla="*/ 63125 h 1533644"/>
              <a:gd name="connsiteX8" fmla="*/ 63124 w 2083444"/>
              <a:gd name="connsiteY8"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4" h="1533644">
                <a:moveTo>
                  <a:pt x="63124" y="0"/>
                </a:moveTo>
                <a:lnTo>
                  <a:pt x="2020318" y="0"/>
                </a:lnTo>
                <a:cubicBezTo>
                  <a:pt x="2055180" y="0"/>
                  <a:pt x="2083444" y="28262"/>
                  <a:pt x="2083444" y="63125"/>
                </a:cubicBezTo>
                <a:lnTo>
                  <a:pt x="2083444" y="1470519"/>
                </a:lnTo>
                <a:cubicBezTo>
                  <a:pt x="2083444" y="1505382"/>
                  <a:pt x="2055180" y="1533644"/>
                  <a:pt x="2020318" y="1533644"/>
                </a:cubicBezTo>
                <a:lnTo>
                  <a:pt x="63124" y="1533644"/>
                </a:lnTo>
                <a:cubicBezTo>
                  <a:pt x="28262" y="1533644"/>
                  <a:pt x="0" y="1505382"/>
                  <a:pt x="0" y="1470519"/>
                </a:cubicBezTo>
                <a:lnTo>
                  <a:pt x="0" y="63125"/>
                </a:lnTo>
                <a:cubicBezTo>
                  <a:pt x="0" y="28262"/>
                  <a:pt x="28262" y="0"/>
                  <a:pt x="63124" y="0"/>
                </a:cubicBezTo>
                <a:close/>
              </a:path>
            </a:pathLst>
          </a:custGeom>
          <a:pattFill prst="pct5">
            <a:fgClr>
              <a:schemeClr val="accent1"/>
            </a:fgClr>
            <a:bgClr>
              <a:schemeClr val="bg1"/>
            </a:bgClr>
          </a:pattFill>
        </p:spPr>
        <p:txBody>
          <a:bodyPr wrap="square">
            <a:noAutofit/>
          </a:bodyPr>
          <a:lstStyle/>
          <a:p>
            <a:endParaRPr lang="en-IN"/>
          </a:p>
        </p:txBody>
      </p:sp>
      <p:sp>
        <p:nvSpPr>
          <p:cNvPr id="73" name="Picture Placeholder 55">
            <a:extLst>
              <a:ext uri="{FF2B5EF4-FFF2-40B4-BE49-F238E27FC236}">
                <a16:creationId xmlns:a16="http://schemas.microsoft.com/office/drawing/2014/main" id="{4AE7721B-BA5D-7661-D61A-7E3EEC78623F}"/>
              </a:ext>
            </a:extLst>
          </p:cNvPr>
          <p:cNvSpPr>
            <a:spLocks noGrp="1"/>
          </p:cNvSpPr>
          <p:nvPr>
            <p:ph type="pic" sz="quarter" idx="16"/>
          </p:nvPr>
        </p:nvSpPr>
        <p:spPr>
          <a:xfrm>
            <a:off x="19972530" y="2331528"/>
            <a:ext cx="2083442" cy="1533644"/>
          </a:xfrm>
          <a:custGeom>
            <a:avLst/>
            <a:gdLst>
              <a:gd name="connsiteX0" fmla="*/ 63126 w 2083442"/>
              <a:gd name="connsiteY0" fmla="*/ 0 h 1533644"/>
              <a:gd name="connsiteX1" fmla="*/ 2020318 w 2083442"/>
              <a:gd name="connsiteY1" fmla="*/ 0 h 1533644"/>
              <a:gd name="connsiteX2" fmla="*/ 2083442 w 2083442"/>
              <a:gd name="connsiteY2" fmla="*/ 63125 h 1533644"/>
              <a:gd name="connsiteX3" fmla="*/ 2083442 w 2083442"/>
              <a:gd name="connsiteY3" fmla="*/ 1470519 h 1533644"/>
              <a:gd name="connsiteX4" fmla="*/ 2020318 w 2083442"/>
              <a:gd name="connsiteY4" fmla="*/ 1533644 h 1533644"/>
              <a:gd name="connsiteX5" fmla="*/ 63126 w 2083442"/>
              <a:gd name="connsiteY5" fmla="*/ 1533644 h 1533644"/>
              <a:gd name="connsiteX6" fmla="*/ 0 w 2083442"/>
              <a:gd name="connsiteY6" fmla="*/ 1470519 h 1533644"/>
              <a:gd name="connsiteX7" fmla="*/ 0 w 2083442"/>
              <a:gd name="connsiteY7" fmla="*/ 63125 h 1533644"/>
              <a:gd name="connsiteX8" fmla="*/ 63126 w 2083442"/>
              <a:gd name="connsiteY8"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2" h="1533644">
                <a:moveTo>
                  <a:pt x="63126" y="0"/>
                </a:moveTo>
                <a:lnTo>
                  <a:pt x="2020318" y="0"/>
                </a:lnTo>
                <a:cubicBezTo>
                  <a:pt x="2055182" y="0"/>
                  <a:pt x="2083442" y="28262"/>
                  <a:pt x="2083442" y="63125"/>
                </a:cubicBezTo>
                <a:lnTo>
                  <a:pt x="2083442" y="1470519"/>
                </a:lnTo>
                <a:cubicBezTo>
                  <a:pt x="2083442" y="1505382"/>
                  <a:pt x="2055182" y="1533644"/>
                  <a:pt x="2020318" y="1533644"/>
                </a:cubicBezTo>
                <a:lnTo>
                  <a:pt x="63126" y="1533644"/>
                </a:lnTo>
                <a:cubicBezTo>
                  <a:pt x="28262" y="1533644"/>
                  <a:pt x="0" y="1505382"/>
                  <a:pt x="0" y="1470519"/>
                </a:cubicBezTo>
                <a:lnTo>
                  <a:pt x="0" y="63125"/>
                </a:lnTo>
                <a:cubicBezTo>
                  <a:pt x="0" y="28262"/>
                  <a:pt x="28262" y="0"/>
                  <a:pt x="63126" y="0"/>
                </a:cubicBezTo>
                <a:close/>
              </a:path>
            </a:pathLst>
          </a:custGeom>
          <a:pattFill prst="pct5">
            <a:fgClr>
              <a:schemeClr val="accent1"/>
            </a:fgClr>
            <a:bgClr>
              <a:schemeClr val="bg1"/>
            </a:bgClr>
          </a:pattFill>
        </p:spPr>
        <p:txBody>
          <a:bodyPr wrap="square">
            <a:noAutofit/>
          </a:bodyPr>
          <a:lstStyle>
            <a:lvl1pPr>
              <a:defRPr b="1"/>
            </a:lvl1pPr>
          </a:lstStyle>
          <a:p>
            <a:endParaRPr lang="en-IN"/>
          </a:p>
        </p:txBody>
      </p:sp>
      <p:sp>
        <p:nvSpPr>
          <p:cNvPr id="75" name="Picture Placeholder 52">
            <a:extLst>
              <a:ext uri="{FF2B5EF4-FFF2-40B4-BE49-F238E27FC236}">
                <a16:creationId xmlns:a16="http://schemas.microsoft.com/office/drawing/2014/main" id="{6EDE52D9-E78F-7EE0-5513-7C77739492EA}"/>
              </a:ext>
            </a:extLst>
          </p:cNvPr>
          <p:cNvSpPr>
            <a:spLocks noGrp="1"/>
          </p:cNvSpPr>
          <p:nvPr>
            <p:ph type="pic" sz="quarter" idx="15"/>
          </p:nvPr>
        </p:nvSpPr>
        <p:spPr>
          <a:xfrm>
            <a:off x="17758020" y="2346768"/>
            <a:ext cx="2083444" cy="1533644"/>
          </a:xfrm>
          <a:custGeom>
            <a:avLst/>
            <a:gdLst>
              <a:gd name="connsiteX0" fmla="*/ 63124 w 2083444"/>
              <a:gd name="connsiteY0" fmla="*/ 0 h 1533644"/>
              <a:gd name="connsiteX1" fmla="*/ 2020318 w 2083444"/>
              <a:gd name="connsiteY1" fmla="*/ 0 h 1533644"/>
              <a:gd name="connsiteX2" fmla="*/ 2083444 w 2083444"/>
              <a:gd name="connsiteY2" fmla="*/ 63125 h 1533644"/>
              <a:gd name="connsiteX3" fmla="*/ 2083444 w 2083444"/>
              <a:gd name="connsiteY3" fmla="*/ 1470519 h 1533644"/>
              <a:gd name="connsiteX4" fmla="*/ 2020318 w 2083444"/>
              <a:gd name="connsiteY4" fmla="*/ 1533644 h 1533644"/>
              <a:gd name="connsiteX5" fmla="*/ 63124 w 2083444"/>
              <a:gd name="connsiteY5" fmla="*/ 1533644 h 1533644"/>
              <a:gd name="connsiteX6" fmla="*/ 0 w 2083444"/>
              <a:gd name="connsiteY6" fmla="*/ 1470519 h 1533644"/>
              <a:gd name="connsiteX7" fmla="*/ 0 w 2083444"/>
              <a:gd name="connsiteY7" fmla="*/ 63125 h 1533644"/>
              <a:gd name="connsiteX8" fmla="*/ 63124 w 2083444"/>
              <a:gd name="connsiteY8"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4" h="1533644">
                <a:moveTo>
                  <a:pt x="63124" y="0"/>
                </a:moveTo>
                <a:lnTo>
                  <a:pt x="2020318" y="0"/>
                </a:lnTo>
                <a:cubicBezTo>
                  <a:pt x="2055180" y="0"/>
                  <a:pt x="2083444" y="28262"/>
                  <a:pt x="2083444" y="63125"/>
                </a:cubicBezTo>
                <a:lnTo>
                  <a:pt x="2083444" y="1470519"/>
                </a:lnTo>
                <a:cubicBezTo>
                  <a:pt x="2083444" y="1505382"/>
                  <a:pt x="2055180" y="1533644"/>
                  <a:pt x="2020318" y="1533644"/>
                </a:cubicBezTo>
                <a:lnTo>
                  <a:pt x="63124" y="1533644"/>
                </a:lnTo>
                <a:cubicBezTo>
                  <a:pt x="28262" y="1533644"/>
                  <a:pt x="0" y="1505382"/>
                  <a:pt x="0" y="1470519"/>
                </a:cubicBezTo>
                <a:lnTo>
                  <a:pt x="0" y="63125"/>
                </a:lnTo>
                <a:cubicBezTo>
                  <a:pt x="0" y="28262"/>
                  <a:pt x="28262" y="0"/>
                  <a:pt x="63124" y="0"/>
                </a:cubicBezTo>
                <a:close/>
              </a:path>
            </a:pathLst>
          </a:custGeom>
          <a:pattFill prst="pct5">
            <a:fgClr>
              <a:schemeClr val="accent1"/>
            </a:fgClr>
            <a:bgClr>
              <a:schemeClr val="bg1"/>
            </a:bgClr>
          </a:pattFill>
        </p:spPr>
        <p:txBody>
          <a:bodyPr wrap="square">
            <a:noAutofit/>
          </a:bodyPr>
          <a:lstStyle/>
          <a:p>
            <a:endParaRPr lang="en-IN"/>
          </a:p>
        </p:txBody>
      </p:sp>
      <p:sp>
        <p:nvSpPr>
          <p:cNvPr id="76" name="Picture Placeholder 46">
            <a:extLst>
              <a:ext uri="{FF2B5EF4-FFF2-40B4-BE49-F238E27FC236}">
                <a16:creationId xmlns:a16="http://schemas.microsoft.com/office/drawing/2014/main" id="{E4B8A640-0314-8B8D-7CB3-593E5F5B4E04}"/>
              </a:ext>
            </a:extLst>
          </p:cNvPr>
          <p:cNvSpPr>
            <a:spLocks noGrp="1"/>
          </p:cNvSpPr>
          <p:nvPr>
            <p:ph type="pic" sz="quarter" idx="14"/>
          </p:nvPr>
        </p:nvSpPr>
        <p:spPr>
          <a:xfrm>
            <a:off x="15543510" y="2346768"/>
            <a:ext cx="2083442" cy="1533644"/>
          </a:xfrm>
          <a:custGeom>
            <a:avLst/>
            <a:gdLst>
              <a:gd name="connsiteX0" fmla="*/ 63125 w 2083442"/>
              <a:gd name="connsiteY0" fmla="*/ 0 h 1533644"/>
              <a:gd name="connsiteX1" fmla="*/ 2020318 w 2083442"/>
              <a:gd name="connsiteY1" fmla="*/ 0 h 1533644"/>
              <a:gd name="connsiteX2" fmla="*/ 2083442 w 2083442"/>
              <a:gd name="connsiteY2" fmla="*/ 63125 h 1533644"/>
              <a:gd name="connsiteX3" fmla="*/ 2083442 w 2083442"/>
              <a:gd name="connsiteY3" fmla="*/ 1470519 h 1533644"/>
              <a:gd name="connsiteX4" fmla="*/ 2020318 w 2083442"/>
              <a:gd name="connsiteY4" fmla="*/ 1533644 h 1533644"/>
              <a:gd name="connsiteX5" fmla="*/ 63125 w 2083442"/>
              <a:gd name="connsiteY5" fmla="*/ 1533644 h 1533644"/>
              <a:gd name="connsiteX6" fmla="*/ 0 w 2083442"/>
              <a:gd name="connsiteY6" fmla="*/ 1470519 h 1533644"/>
              <a:gd name="connsiteX7" fmla="*/ 0 w 2083442"/>
              <a:gd name="connsiteY7" fmla="*/ 63125 h 1533644"/>
              <a:gd name="connsiteX8" fmla="*/ 63125 w 2083442"/>
              <a:gd name="connsiteY8"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2" h="1533644">
                <a:moveTo>
                  <a:pt x="63125" y="0"/>
                </a:moveTo>
                <a:lnTo>
                  <a:pt x="2020318" y="0"/>
                </a:lnTo>
                <a:cubicBezTo>
                  <a:pt x="2055182" y="0"/>
                  <a:pt x="2083442" y="28262"/>
                  <a:pt x="2083442" y="63125"/>
                </a:cubicBezTo>
                <a:lnTo>
                  <a:pt x="2083442" y="1470519"/>
                </a:lnTo>
                <a:cubicBezTo>
                  <a:pt x="2083442" y="1505382"/>
                  <a:pt x="2055182" y="1533644"/>
                  <a:pt x="2020318" y="1533644"/>
                </a:cubicBezTo>
                <a:lnTo>
                  <a:pt x="63125" y="1533644"/>
                </a:lnTo>
                <a:cubicBezTo>
                  <a:pt x="28262" y="1533644"/>
                  <a:pt x="0" y="1505382"/>
                  <a:pt x="0" y="1470519"/>
                </a:cubicBezTo>
                <a:lnTo>
                  <a:pt x="0" y="63125"/>
                </a:lnTo>
                <a:cubicBezTo>
                  <a:pt x="0" y="28262"/>
                  <a:pt x="28262" y="0"/>
                  <a:pt x="63125" y="0"/>
                </a:cubicBezTo>
                <a:close/>
              </a:path>
            </a:pathLst>
          </a:custGeom>
          <a:pattFill prst="pct5">
            <a:fgClr>
              <a:schemeClr val="accent1"/>
            </a:fgClr>
            <a:bgClr>
              <a:schemeClr val="bg1"/>
            </a:bgClr>
          </a:pattFill>
        </p:spPr>
        <p:txBody>
          <a:bodyPr wrap="square">
            <a:noAutofit/>
          </a:bodyPr>
          <a:lstStyle/>
          <a:p>
            <a:endParaRPr lang="en-IN"/>
          </a:p>
        </p:txBody>
      </p:sp>
      <p:sp>
        <p:nvSpPr>
          <p:cNvPr id="77" name="Picture Placeholder 43">
            <a:extLst>
              <a:ext uri="{FF2B5EF4-FFF2-40B4-BE49-F238E27FC236}">
                <a16:creationId xmlns:a16="http://schemas.microsoft.com/office/drawing/2014/main" id="{11E03F8B-9D94-A219-5B72-C12CB07E7C49}"/>
              </a:ext>
            </a:extLst>
          </p:cNvPr>
          <p:cNvSpPr>
            <a:spLocks noGrp="1"/>
          </p:cNvSpPr>
          <p:nvPr>
            <p:ph type="pic" sz="quarter" idx="13"/>
          </p:nvPr>
        </p:nvSpPr>
        <p:spPr>
          <a:xfrm>
            <a:off x="13346895" y="2331528"/>
            <a:ext cx="2083443" cy="1533644"/>
          </a:xfrm>
          <a:custGeom>
            <a:avLst/>
            <a:gdLst>
              <a:gd name="connsiteX0" fmla="*/ 63125 w 2083443"/>
              <a:gd name="connsiteY0" fmla="*/ 0 h 1533644"/>
              <a:gd name="connsiteX1" fmla="*/ 2020318 w 2083443"/>
              <a:gd name="connsiteY1" fmla="*/ 0 h 1533644"/>
              <a:gd name="connsiteX2" fmla="*/ 2083443 w 2083443"/>
              <a:gd name="connsiteY2" fmla="*/ 63125 h 1533644"/>
              <a:gd name="connsiteX3" fmla="*/ 2083443 w 2083443"/>
              <a:gd name="connsiteY3" fmla="*/ 1470519 h 1533644"/>
              <a:gd name="connsiteX4" fmla="*/ 2020318 w 2083443"/>
              <a:gd name="connsiteY4" fmla="*/ 1533644 h 1533644"/>
              <a:gd name="connsiteX5" fmla="*/ 63125 w 2083443"/>
              <a:gd name="connsiteY5" fmla="*/ 1533644 h 1533644"/>
              <a:gd name="connsiteX6" fmla="*/ 0 w 2083443"/>
              <a:gd name="connsiteY6" fmla="*/ 1470519 h 1533644"/>
              <a:gd name="connsiteX7" fmla="*/ 0 w 2083443"/>
              <a:gd name="connsiteY7" fmla="*/ 63125 h 1533644"/>
              <a:gd name="connsiteX8" fmla="*/ 63125 w 2083443"/>
              <a:gd name="connsiteY8"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3" h="1533644">
                <a:moveTo>
                  <a:pt x="63125" y="0"/>
                </a:moveTo>
                <a:lnTo>
                  <a:pt x="2020318" y="0"/>
                </a:lnTo>
                <a:cubicBezTo>
                  <a:pt x="2055181" y="0"/>
                  <a:pt x="2083443" y="28262"/>
                  <a:pt x="2083443" y="63125"/>
                </a:cubicBezTo>
                <a:lnTo>
                  <a:pt x="2083443" y="1470519"/>
                </a:lnTo>
                <a:cubicBezTo>
                  <a:pt x="2083443" y="1505382"/>
                  <a:pt x="2055181" y="1533644"/>
                  <a:pt x="2020318" y="1533644"/>
                </a:cubicBezTo>
                <a:lnTo>
                  <a:pt x="63125" y="1533644"/>
                </a:lnTo>
                <a:cubicBezTo>
                  <a:pt x="28262" y="1533644"/>
                  <a:pt x="0" y="1505382"/>
                  <a:pt x="0" y="1470519"/>
                </a:cubicBezTo>
                <a:lnTo>
                  <a:pt x="0" y="63125"/>
                </a:lnTo>
                <a:cubicBezTo>
                  <a:pt x="0" y="28262"/>
                  <a:pt x="28262" y="0"/>
                  <a:pt x="63125" y="0"/>
                </a:cubicBezTo>
                <a:close/>
              </a:path>
            </a:pathLst>
          </a:custGeom>
          <a:pattFill prst="pct5">
            <a:fgClr>
              <a:schemeClr val="accent1"/>
            </a:fgClr>
            <a:bgClr>
              <a:schemeClr val="bg1"/>
            </a:bgClr>
          </a:pattFill>
        </p:spPr>
        <p:txBody>
          <a:bodyPr wrap="square">
            <a:noAutofit/>
          </a:bodyPr>
          <a:lstStyle/>
          <a:p>
            <a:endParaRPr lang="en-IN"/>
          </a:p>
        </p:txBody>
      </p:sp>
      <p:sp>
        <p:nvSpPr>
          <p:cNvPr id="78" name="Picture Placeholder 40">
            <a:extLst>
              <a:ext uri="{FF2B5EF4-FFF2-40B4-BE49-F238E27FC236}">
                <a16:creationId xmlns:a16="http://schemas.microsoft.com/office/drawing/2014/main" id="{E5624A7A-E92E-548E-6AA9-FE1FE0960CDE}"/>
              </a:ext>
            </a:extLst>
          </p:cNvPr>
          <p:cNvSpPr>
            <a:spLocks noGrp="1"/>
          </p:cNvSpPr>
          <p:nvPr>
            <p:ph type="pic" sz="quarter" idx="12"/>
          </p:nvPr>
        </p:nvSpPr>
        <p:spPr>
          <a:xfrm>
            <a:off x="11150601" y="2352555"/>
            <a:ext cx="2083121" cy="1533644"/>
          </a:xfrm>
          <a:custGeom>
            <a:avLst/>
            <a:gdLst>
              <a:gd name="connsiteX0" fmla="*/ 62803 w 2083121"/>
              <a:gd name="connsiteY0" fmla="*/ 0 h 1533644"/>
              <a:gd name="connsiteX1" fmla="*/ 2019996 w 2083121"/>
              <a:gd name="connsiteY1" fmla="*/ 0 h 1533644"/>
              <a:gd name="connsiteX2" fmla="*/ 2083121 w 2083121"/>
              <a:gd name="connsiteY2" fmla="*/ 63125 h 1533644"/>
              <a:gd name="connsiteX3" fmla="*/ 2083121 w 2083121"/>
              <a:gd name="connsiteY3" fmla="*/ 1470519 h 1533644"/>
              <a:gd name="connsiteX4" fmla="*/ 2019996 w 2083121"/>
              <a:gd name="connsiteY4" fmla="*/ 1533644 h 1533644"/>
              <a:gd name="connsiteX5" fmla="*/ 62803 w 2083121"/>
              <a:gd name="connsiteY5" fmla="*/ 1533644 h 1533644"/>
              <a:gd name="connsiteX6" fmla="*/ 4639 w 2083121"/>
              <a:gd name="connsiteY6" fmla="*/ 1495090 h 1533644"/>
              <a:gd name="connsiteX7" fmla="*/ 0 w 2083121"/>
              <a:gd name="connsiteY7" fmla="*/ 1472114 h 1533644"/>
              <a:gd name="connsiteX8" fmla="*/ 0 w 2083121"/>
              <a:gd name="connsiteY8" fmla="*/ 61530 h 1533644"/>
              <a:gd name="connsiteX9" fmla="*/ 4639 w 2083121"/>
              <a:gd name="connsiteY9" fmla="*/ 38554 h 1533644"/>
              <a:gd name="connsiteX10" fmla="*/ 62803 w 2083121"/>
              <a:gd name="connsiteY10"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83121" h="1533644">
                <a:moveTo>
                  <a:pt x="62803" y="0"/>
                </a:moveTo>
                <a:lnTo>
                  <a:pt x="2019996" y="0"/>
                </a:lnTo>
                <a:cubicBezTo>
                  <a:pt x="2054859" y="0"/>
                  <a:pt x="2083121" y="28262"/>
                  <a:pt x="2083121" y="63125"/>
                </a:cubicBezTo>
                <a:lnTo>
                  <a:pt x="2083121" y="1470519"/>
                </a:lnTo>
                <a:cubicBezTo>
                  <a:pt x="2083121" y="1505382"/>
                  <a:pt x="2054859" y="1533644"/>
                  <a:pt x="2019996" y="1533644"/>
                </a:cubicBezTo>
                <a:lnTo>
                  <a:pt x="62803" y="1533644"/>
                </a:lnTo>
                <a:cubicBezTo>
                  <a:pt x="36656" y="1533644"/>
                  <a:pt x="14222" y="1517747"/>
                  <a:pt x="4639" y="1495090"/>
                </a:cubicBezTo>
                <a:lnTo>
                  <a:pt x="0" y="1472114"/>
                </a:lnTo>
                <a:lnTo>
                  <a:pt x="0" y="61530"/>
                </a:lnTo>
                <a:lnTo>
                  <a:pt x="4639" y="38554"/>
                </a:lnTo>
                <a:cubicBezTo>
                  <a:pt x="14222" y="15898"/>
                  <a:pt x="36656" y="0"/>
                  <a:pt x="62803" y="0"/>
                </a:cubicBezTo>
                <a:close/>
              </a:path>
            </a:pathLst>
          </a:custGeom>
          <a:pattFill prst="pct5">
            <a:fgClr>
              <a:schemeClr val="accent1"/>
            </a:fgClr>
            <a:bgClr>
              <a:schemeClr val="bg1"/>
            </a:bgClr>
          </a:pattFill>
        </p:spPr>
        <p:txBody>
          <a:bodyPr wrap="square">
            <a:noAutofit/>
          </a:bodyPr>
          <a:lstStyle/>
          <a:p>
            <a:endParaRPr lang="en-IN"/>
          </a:p>
        </p:txBody>
      </p:sp>
      <p:sp>
        <p:nvSpPr>
          <p:cNvPr id="79" name="Picture Placeholder 25">
            <a:extLst>
              <a:ext uri="{FF2B5EF4-FFF2-40B4-BE49-F238E27FC236}">
                <a16:creationId xmlns:a16="http://schemas.microsoft.com/office/drawing/2014/main" id="{E668125F-44AD-997F-0BFE-E94E42930A14}"/>
              </a:ext>
            </a:extLst>
          </p:cNvPr>
          <p:cNvSpPr>
            <a:spLocks noGrp="1"/>
          </p:cNvSpPr>
          <p:nvPr>
            <p:ph type="pic" sz="quarter" idx="11"/>
          </p:nvPr>
        </p:nvSpPr>
        <p:spPr>
          <a:xfrm>
            <a:off x="8953662" y="2352555"/>
            <a:ext cx="2083443" cy="1533644"/>
          </a:xfrm>
          <a:custGeom>
            <a:avLst/>
            <a:gdLst>
              <a:gd name="connsiteX0" fmla="*/ 63125 w 2083443"/>
              <a:gd name="connsiteY0" fmla="*/ 0 h 1533644"/>
              <a:gd name="connsiteX1" fmla="*/ 2020318 w 2083443"/>
              <a:gd name="connsiteY1" fmla="*/ 0 h 1533644"/>
              <a:gd name="connsiteX2" fmla="*/ 2083443 w 2083443"/>
              <a:gd name="connsiteY2" fmla="*/ 63125 h 1533644"/>
              <a:gd name="connsiteX3" fmla="*/ 2083443 w 2083443"/>
              <a:gd name="connsiteY3" fmla="*/ 1470519 h 1533644"/>
              <a:gd name="connsiteX4" fmla="*/ 2020318 w 2083443"/>
              <a:gd name="connsiteY4" fmla="*/ 1533644 h 1533644"/>
              <a:gd name="connsiteX5" fmla="*/ 63125 w 2083443"/>
              <a:gd name="connsiteY5" fmla="*/ 1533644 h 1533644"/>
              <a:gd name="connsiteX6" fmla="*/ 0 w 2083443"/>
              <a:gd name="connsiteY6" fmla="*/ 1470519 h 1533644"/>
              <a:gd name="connsiteX7" fmla="*/ 0 w 2083443"/>
              <a:gd name="connsiteY7" fmla="*/ 63125 h 1533644"/>
              <a:gd name="connsiteX8" fmla="*/ 63125 w 2083443"/>
              <a:gd name="connsiteY8"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3" h="1533644">
                <a:moveTo>
                  <a:pt x="63125" y="0"/>
                </a:moveTo>
                <a:lnTo>
                  <a:pt x="2020318" y="0"/>
                </a:lnTo>
                <a:cubicBezTo>
                  <a:pt x="2055181" y="0"/>
                  <a:pt x="2083443" y="28262"/>
                  <a:pt x="2083443" y="63125"/>
                </a:cubicBezTo>
                <a:lnTo>
                  <a:pt x="2083443" y="1470519"/>
                </a:lnTo>
                <a:cubicBezTo>
                  <a:pt x="2083443" y="1505382"/>
                  <a:pt x="2055181" y="1533644"/>
                  <a:pt x="2020318" y="1533644"/>
                </a:cubicBezTo>
                <a:lnTo>
                  <a:pt x="63125" y="1533644"/>
                </a:lnTo>
                <a:cubicBezTo>
                  <a:pt x="28262" y="1533644"/>
                  <a:pt x="0" y="1505382"/>
                  <a:pt x="0" y="1470519"/>
                </a:cubicBezTo>
                <a:lnTo>
                  <a:pt x="0" y="63125"/>
                </a:lnTo>
                <a:cubicBezTo>
                  <a:pt x="0" y="28262"/>
                  <a:pt x="28262" y="0"/>
                  <a:pt x="63125" y="0"/>
                </a:cubicBezTo>
                <a:close/>
              </a:path>
            </a:pathLst>
          </a:custGeom>
          <a:pattFill prst="pct5">
            <a:fgClr>
              <a:schemeClr val="accent1"/>
            </a:fgClr>
            <a:bgClr>
              <a:schemeClr val="bg1"/>
            </a:bgClr>
          </a:pattFill>
        </p:spPr>
        <p:txBody>
          <a:bodyPr wrap="square">
            <a:noAutofit/>
          </a:bodyPr>
          <a:lstStyle/>
          <a:p>
            <a:endParaRPr lang="en-IN"/>
          </a:p>
        </p:txBody>
      </p:sp>
      <p:sp>
        <p:nvSpPr>
          <p:cNvPr id="80" name="Picture Placeholder 22">
            <a:extLst>
              <a:ext uri="{FF2B5EF4-FFF2-40B4-BE49-F238E27FC236}">
                <a16:creationId xmlns:a16="http://schemas.microsoft.com/office/drawing/2014/main" id="{2286CFA2-62A6-2D3E-7E30-3DD17018FE6A}"/>
              </a:ext>
            </a:extLst>
          </p:cNvPr>
          <p:cNvSpPr>
            <a:spLocks noGrp="1"/>
          </p:cNvSpPr>
          <p:nvPr>
            <p:ph type="pic" sz="quarter" idx="10"/>
          </p:nvPr>
        </p:nvSpPr>
        <p:spPr>
          <a:xfrm>
            <a:off x="4413044" y="1813110"/>
            <a:ext cx="4427445" cy="2612534"/>
          </a:xfrm>
          <a:custGeom>
            <a:avLst/>
            <a:gdLst>
              <a:gd name="connsiteX0" fmla="*/ 107532 w 4427445"/>
              <a:gd name="connsiteY0" fmla="*/ 0 h 2612534"/>
              <a:gd name="connsiteX1" fmla="*/ 4319913 w 4427445"/>
              <a:gd name="connsiteY1" fmla="*/ 0 h 2612534"/>
              <a:gd name="connsiteX2" fmla="*/ 4427445 w 4427445"/>
              <a:gd name="connsiteY2" fmla="*/ 107532 h 2612534"/>
              <a:gd name="connsiteX3" fmla="*/ 4427445 w 4427445"/>
              <a:gd name="connsiteY3" fmla="*/ 2505002 h 2612534"/>
              <a:gd name="connsiteX4" fmla="*/ 4319913 w 4427445"/>
              <a:gd name="connsiteY4" fmla="*/ 2612534 h 2612534"/>
              <a:gd name="connsiteX5" fmla="*/ 107532 w 4427445"/>
              <a:gd name="connsiteY5" fmla="*/ 2612534 h 2612534"/>
              <a:gd name="connsiteX6" fmla="*/ 0 w 4427445"/>
              <a:gd name="connsiteY6" fmla="*/ 2505002 h 2612534"/>
              <a:gd name="connsiteX7" fmla="*/ 0 w 4427445"/>
              <a:gd name="connsiteY7" fmla="*/ 107532 h 2612534"/>
              <a:gd name="connsiteX8" fmla="*/ 107532 w 4427445"/>
              <a:gd name="connsiteY8" fmla="*/ 0 h 26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7445" h="2612534">
                <a:moveTo>
                  <a:pt x="107532" y="0"/>
                </a:moveTo>
                <a:lnTo>
                  <a:pt x="4319913" y="0"/>
                </a:lnTo>
                <a:cubicBezTo>
                  <a:pt x="4379301" y="0"/>
                  <a:pt x="4427445" y="48144"/>
                  <a:pt x="4427445" y="107532"/>
                </a:cubicBezTo>
                <a:lnTo>
                  <a:pt x="4427445" y="2505002"/>
                </a:lnTo>
                <a:cubicBezTo>
                  <a:pt x="4427445" y="2564390"/>
                  <a:pt x="4379301" y="2612534"/>
                  <a:pt x="4319913" y="2612534"/>
                </a:cubicBezTo>
                <a:lnTo>
                  <a:pt x="107532" y="2612534"/>
                </a:lnTo>
                <a:cubicBezTo>
                  <a:pt x="48144" y="2612534"/>
                  <a:pt x="0" y="2564390"/>
                  <a:pt x="0" y="2505002"/>
                </a:cubicBezTo>
                <a:lnTo>
                  <a:pt x="0" y="107532"/>
                </a:lnTo>
                <a:cubicBezTo>
                  <a:pt x="0" y="48144"/>
                  <a:pt x="48144" y="0"/>
                  <a:pt x="107532" y="0"/>
                </a:cubicBezTo>
                <a:close/>
              </a:path>
            </a:pathLst>
          </a:custGeom>
          <a:pattFill prst="pct5">
            <a:fgClr>
              <a:schemeClr val="accent1"/>
            </a:fgClr>
            <a:bgClr>
              <a:schemeClr val="bg1"/>
            </a:bgClr>
          </a:pattFill>
        </p:spPr>
        <p:txBody>
          <a:bodyPr wrap="square">
            <a:noAutofit/>
          </a:bodyPr>
          <a:lstStyle/>
          <a:p>
            <a:endParaRPr lang="en-IN"/>
          </a:p>
        </p:txBody>
      </p:sp>
    </p:spTree>
    <p:extLst>
      <p:ext uri="{BB962C8B-B14F-4D97-AF65-F5344CB8AC3E}">
        <p14:creationId xmlns:p14="http://schemas.microsoft.com/office/powerpoint/2010/main" val="326013189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377B50-A46F-9BD7-4FE7-41C04A5079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30B9F19-33A6-0556-6BF8-77CF8D8D5F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41FBCF5-1E56-D14E-FB87-C3F83AAEDB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82C163-3375-40E9-8B8E-0804CC758B44}" type="datetimeFigureOut">
              <a:rPr lang="en-IN" smtClean="0"/>
              <a:t>10-08-2024</a:t>
            </a:fld>
            <a:endParaRPr lang="en-IN"/>
          </a:p>
        </p:txBody>
      </p:sp>
      <p:sp>
        <p:nvSpPr>
          <p:cNvPr id="5" name="Footer Placeholder 4">
            <a:extLst>
              <a:ext uri="{FF2B5EF4-FFF2-40B4-BE49-F238E27FC236}">
                <a16:creationId xmlns:a16="http://schemas.microsoft.com/office/drawing/2014/main" id="{75ADDEEB-149F-F097-785C-A6D7518DDE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4D28964-68A0-DB6E-E650-E3F72528F9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23F6E8-D32E-41A1-B5B1-744299FEA85C}" type="slidenum">
              <a:rPr lang="en-IN" smtClean="0"/>
              <a:t>‹#›</a:t>
            </a:fld>
            <a:endParaRPr lang="en-IN"/>
          </a:p>
        </p:txBody>
      </p:sp>
    </p:spTree>
    <p:extLst>
      <p:ext uri="{BB962C8B-B14F-4D97-AF65-F5344CB8AC3E}">
        <p14:creationId xmlns:p14="http://schemas.microsoft.com/office/powerpoint/2010/main" val="2384188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jpeg"/><Relationship Id="rId11" Type="http://schemas.openxmlformats.org/officeDocument/2006/relationships/image" Target="../media/image20.png"/><Relationship Id="rId5" Type="http://schemas.openxmlformats.org/officeDocument/2006/relationships/image" Target="../media/image11.jpeg"/><Relationship Id="rId10" Type="http://schemas.openxmlformats.org/officeDocument/2006/relationships/image" Target="../media/image19.png"/><Relationship Id="rId4" Type="http://schemas.openxmlformats.org/officeDocument/2006/relationships/image" Target="../media/image10.jpe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12" Type="http://schemas.openxmlformats.org/officeDocument/2006/relationships/image" Target="../media/image22.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jpeg"/><Relationship Id="rId11" Type="http://schemas.openxmlformats.org/officeDocument/2006/relationships/image" Target="../media/image21.png"/><Relationship Id="rId5" Type="http://schemas.openxmlformats.org/officeDocument/2006/relationships/image" Target="../media/image11.jpeg"/><Relationship Id="rId10" Type="http://schemas.openxmlformats.org/officeDocument/2006/relationships/image" Target="../media/image20.png"/><Relationship Id="rId4" Type="http://schemas.openxmlformats.org/officeDocument/2006/relationships/image" Target="../media/image10.jpeg"/><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jpeg"/><Relationship Id="rId11" Type="http://schemas.openxmlformats.org/officeDocument/2006/relationships/image" Target="../media/image23.png"/><Relationship Id="rId5" Type="http://schemas.openxmlformats.org/officeDocument/2006/relationships/image" Target="../media/image11.jpeg"/><Relationship Id="rId10" Type="http://schemas.openxmlformats.org/officeDocument/2006/relationships/image" Target="../media/image22.png"/><Relationship Id="rId4" Type="http://schemas.openxmlformats.org/officeDocument/2006/relationships/image" Target="../media/image10.jpeg"/><Relationship Id="rId9"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jpeg"/><Relationship Id="rId11" Type="http://schemas.openxmlformats.org/officeDocument/2006/relationships/image" Target="../media/image25.png"/><Relationship Id="rId5" Type="http://schemas.openxmlformats.org/officeDocument/2006/relationships/image" Target="../media/image11.jpeg"/><Relationship Id="rId10" Type="http://schemas.openxmlformats.org/officeDocument/2006/relationships/image" Target="../media/image24.png"/><Relationship Id="rId4" Type="http://schemas.openxmlformats.org/officeDocument/2006/relationships/image" Target="../media/image10.jpeg"/><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jpeg"/><Relationship Id="rId11" Type="http://schemas.openxmlformats.org/officeDocument/2006/relationships/image" Target="../media/image26.png"/><Relationship Id="rId5" Type="http://schemas.openxmlformats.org/officeDocument/2006/relationships/image" Target="../media/image11.jpeg"/><Relationship Id="rId10" Type="http://schemas.openxmlformats.org/officeDocument/2006/relationships/image" Target="../media/image25.png"/><Relationship Id="rId4" Type="http://schemas.openxmlformats.org/officeDocument/2006/relationships/image" Target="../media/image10.jpeg"/><Relationship Id="rId9" Type="http://schemas.openxmlformats.org/officeDocument/2006/relationships/image" Target="../media/image24.png"/></Relationships>
</file>

<file path=ppt/slides/_rels/slide15.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30.svg"/><Relationship Id="rId18" Type="http://schemas.openxmlformats.org/officeDocument/2006/relationships/image" Target="../media/image35.png"/><Relationship Id="rId3" Type="http://schemas.openxmlformats.org/officeDocument/2006/relationships/image" Target="../media/image9.jpeg"/><Relationship Id="rId7" Type="http://schemas.openxmlformats.org/officeDocument/2006/relationships/image" Target="../media/image13.jpeg"/><Relationship Id="rId12" Type="http://schemas.openxmlformats.org/officeDocument/2006/relationships/image" Target="../media/image29.png"/><Relationship Id="rId17" Type="http://schemas.openxmlformats.org/officeDocument/2006/relationships/image" Target="../media/image34.svg"/><Relationship Id="rId2" Type="http://schemas.openxmlformats.org/officeDocument/2006/relationships/image" Target="../media/image8.jpeg"/><Relationship Id="rId16"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12.jpeg"/><Relationship Id="rId11" Type="http://schemas.openxmlformats.org/officeDocument/2006/relationships/image" Target="../media/image28.svg"/><Relationship Id="rId5" Type="http://schemas.openxmlformats.org/officeDocument/2006/relationships/image" Target="../media/image11.jpeg"/><Relationship Id="rId15" Type="http://schemas.openxmlformats.org/officeDocument/2006/relationships/image" Target="../media/image32.svg"/><Relationship Id="rId10" Type="http://schemas.openxmlformats.org/officeDocument/2006/relationships/image" Target="../media/image27.png"/><Relationship Id="rId19" Type="http://schemas.openxmlformats.org/officeDocument/2006/relationships/image" Target="../media/image36.svg"/><Relationship Id="rId4" Type="http://schemas.openxmlformats.org/officeDocument/2006/relationships/image" Target="../media/image10.jpeg"/><Relationship Id="rId9" Type="http://schemas.openxmlformats.org/officeDocument/2006/relationships/image" Target="../media/image26.png"/><Relationship Id="rId14" Type="http://schemas.openxmlformats.org/officeDocument/2006/relationships/image" Target="../media/image31.pn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svg"/><Relationship Id="rId18" Type="http://schemas.openxmlformats.org/officeDocument/2006/relationships/image" Target="../media/image43.png"/><Relationship Id="rId3" Type="http://schemas.openxmlformats.org/officeDocument/2006/relationships/image" Target="../media/image28.svg"/><Relationship Id="rId21" Type="http://schemas.openxmlformats.org/officeDocument/2006/relationships/image" Target="../media/image46.svg"/><Relationship Id="rId7" Type="http://schemas.openxmlformats.org/officeDocument/2006/relationships/image" Target="../media/image32.svg"/><Relationship Id="rId12" Type="http://schemas.openxmlformats.org/officeDocument/2006/relationships/image" Target="../media/image37.png"/><Relationship Id="rId17" Type="http://schemas.openxmlformats.org/officeDocument/2006/relationships/image" Target="../media/image42.svg"/><Relationship Id="rId2" Type="http://schemas.openxmlformats.org/officeDocument/2006/relationships/image" Target="../media/image27.png"/><Relationship Id="rId16" Type="http://schemas.openxmlformats.org/officeDocument/2006/relationships/image" Target="../media/image41.png"/><Relationship Id="rId20"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svg"/><Relationship Id="rId15" Type="http://schemas.openxmlformats.org/officeDocument/2006/relationships/image" Target="../media/image40.svg"/><Relationship Id="rId10" Type="http://schemas.openxmlformats.org/officeDocument/2006/relationships/image" Target="../media/image35.png"/><Relationship Id="rId19" Type="http://schemas.openxmlformats.org/officeDocument/2006/relationships/image" Target="../media/image44.svg"/><Relationship Id="rId4" Type="http://schemas.openxmlformats.org/officeDocument/2006/relationships/image" Target="../media/image29.png"/><Relationship Id="rId9" Type="http://schemas.openxmlformats.org/officeDocument/2006/relationships/image" Target="../media/image34.svg"/><Relationship Id="rId14" Type="http://schemas.openxmlformats.org/officeDocument/2006/relationships/image" Target="../media/image39.png"/></Relationships>
</file>

<file path=ppt/slides/_rels/slide1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6.svg"/><Relationship Id="rId5" Type="http://schemas.openxmlformats.org/officeDocument/2006/relationships/image" Target="../media/image40.sv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sv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9.xml"/><Relationship Id="rId6" Type="http://schemas.openxmlformats.org/officeDocument/2006/relationships/slide" Target="slide19.xml"/><Relationship Id="rId5" Type="http://schemas.openxmlformats.org/officeDocument/2006/relationships/image" Target="../media/image51.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png"/><Relationship Id="rId1" Type="http://schemas.openxmlformats.org/officeDocument/2006/relationships/slideLayout" Target="../slideLayouts/slideLayout9.xml"/><Relationship Id="rId5" Type="http://schemas.openxmlformats.org/officeDocument/2006/relationships/image" Target="../media/image52.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9.png"/><Relationship Id="rId1" Type="http://schemas.openxmlformats.org/officeDocument/2006/relationships/slideLayout" Target="../slideLayouts/slideLayout9.xml"/><Relationship Id="rId5" Type="http://schemas.openxmlformats.org/officeDocument/2006/relationships/image" Target="../media/image54.png"/><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9.xml"/><Relationship Id="rId5" Type="http://schemas.openxmlformats.org/officeDocument/2006/relationships/image" Target="../media/image54.png"/><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4.png"/><Relationship Id="rId1" Type="http://schemas.openxmlformats.org/officeDocument/2006/relationships/slideLayout" Target="../slideLayouts/slideLayout9.xml"/><Relationship Id="rId5" Type="http://schemas.openxmlformats.org/officeDocument/2006/relationships/image" Target="../media/image56.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9.xml"/><Relationship Id="rId5" Type="http://schemas.openxmlformats.org/officeDocument/2006/relationships/image" Target="../media/image57.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9.xml"/><Relationship Id="rId5" Type="http://schemas.openxmlformats.org/officeDocument/2006/relationships/image" Target="../media/image58.pn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9.xml"/><Relationship Id="rId5" Type="http://schemas.openxmlformats.org/officeDocument/2006/relationships/image" Target="../media/image59.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9.xml"/><Relationship Id="rId5" Type="http://schemas.openxmlformats.org/officeDocument/2006/relationships/image" Target="../media/image60.png"/><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8.png"/><Relationship Id="rId1" Type="http://schemas.openxmlformats.org/officeDocument/2006/relationships/slideLayout" Target="../slideLayouts/slideLayout9.xml"/><Relationship Id="rId5" Type="http://schemas.openxmlformats.org/officeDocument/2006/relationships/image" Target="../media/image50.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60.png"/><Relationship Id="rId1" Type="http://schemas.openxmlformats.org/officeDocument/2006/relationships/slideLayout" Target="../slideLayouts/slideLayout9.xml"/><Relationship Id="rId5" Type="http://schemas.openxmlformats.org/officeDocument/2006/relationships/image" Target="../media/image61.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hyperlink" Target="https://www.youtube.com/watch?v=RGOj5yH7evk" TargetMode="External"/><Relationship Id="rId13" Type="http://schemas.openxmlformats.org/officeDocument/2006/relationships/hyperlink" Target="https://www.youtube.com/watch?v=mBoX_JCKZTE" TargetMode="External"/><Relationship Id="rId3" Type="http://schemas.openxmlformats.org/officeDocument/2006/relationships/hyperlink" Target="https://www.indiavotes.com/" TargetMode="External"/><Relationship Id="rId7" Type="http://schemas.openxmlformats.org/officeDocument/2006/relationships/hyperlink" Target="https://www.youtube.com/watch?v=Beozx9pUajA" TargetMode="External"/><Relationship Id="rId12" Type="http://schemas.openxmlformats.org/officeDocument/2006/relationships/hyperlink" Target="https://www.youtube.com/watch?v=2hPCX-p_X8Q" TargetMode="External"/><Relationship Id="rId2" Type="http://schemas.openxmlformats.org/officeDocument/2006/relationships/hyperlink" Target="https://www.kaggle.com/" TargetMode="External"/><Relationship Id="rId1" Type="http://schemas.openxmlformats.org/officeDocument/2006/relationships/slideLayout" Target="../slideLayouts/slideLayout7.xml"/><Relationship Id="rId6" Type="http://schemas.openxmlformats.org/officeDocument/2006/relationships/hyperlink" Target="https://www.youtube.com/watch?v=PiFAa_jjaEI" TargetMode="External"/><Relationship Id="rId11" Type="http://schemas.openxmlformats.org/officeDocument/2006/relationships/hyperlink" Target="https://www.youtube.com/watch?v=8dTpNajxaH0" TargetMode="External"/><Relationship Id="rId5" Type="http://schemas.openxmlformats.org/officeDocument/2006/relationships/hyperlink" Target="https://en.wikipedia.org/wiki/2024_Indian_general_election#Surveys_and_polls" TargetMode="External"/><Relationship Id="rId10" Type="http://schemas.openxmlformats.org/officeDocument/2006/relationships/hyperlink" Target="https://www.youtube.com/watch?v=XVv6mJpFOb0" TargetMode="External"/><Relationship Id="rId4" Type="http://schemas.openxmlformats.org/officeDocument/2006/relationships/hyperlink" Target="https://www.eci.gov.in/statistical-reports" TargetMode="External"/><Relationship Id="rId9" Type="http://schemas.openxmlformats.org/officeDocument/2006/relationships/hyperlink" Target="https://www.youtube.com/playlist?list=PLc20sA5NNOvrsn3a78ewy2VTCXVV47NB4" TargetMode="External"/><Relationship Id="rId14" Type="http://schemas.openxmlformats.org/officeDocument/2006/relationships/hyperlink" Target="https://www.youtube.com/watch?v=UOsRrxMKJYk"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20ayush04/Lok_Sabha_sys" TargetMode="External"/><Relationship Id="rId2" Type="http://schemas.openxmlformats.org/officeDocument/2006/relationships/hyperlink" Target="https://20ayush04.github.io/Lok_Sabha_sys/"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jpg"/><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15.png"/><Relationship Id="rId7" Type="http://schemas.openxmlformats.org/officeDocument/2006/relationships/image" Target="../media/image9.jpeg"/><Relationship Id="rId12" Type="http://schemas.openxmlformats.org/officeDocument/2006/relationships/image" Target="../media/image14.jpe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8.jpeg"/><Relationship Id="rId11" Type="http://schemas.openxmlformats.org/officeDocument/2006/relationships/image" Target="../media/image13.jpeg"/><Relationship Id="rId5" Type="http://schemas.openxmlformats.org/officeDocument/2006/relationships/image" Target="../media/image17.png"/><Relationship Id="rId10" Type="http://schemas.openxmlformats.org/officeDocument/2006/relationships/image" Target="../media/image12.jpeg"/><Relationship Id="rId4" Type="http://schemas.openxmlformats.org/officeDocument/2006/relationships/image" Target="../media/image16.png"/><Relationship Id="rId9" Type="http://schemas.openxmlformats.org/officeDocument/2006/relationships/image" Target="../media/image11.jpeg"/></Relationships>
</file>

<file path=ppt/slides/_rels/slide9.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12" Type="http://schemas.openxmlformats.org/officeDocument/2006/relationships/image" Target="../media/image18.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jpeg"/><Relationship Id="rId11" Type="http://schemas.openxmlformats.org/officeDocument/2006/relationships/image" Target="../media/image17.png"/><Relationship Id="rId5" Type="http://schemas.openxmlformats.org/officeDocument/2006/relationships/image" Target="../media/image11.jpeg"/><Relationship Id="rId10" Type="http://schemas.openxmlformats.org/officeDocument/2006/relationships/image" Target="../media/image16.png"/><Relationship Id="rId4" Type="http://schemas.openxmlformats.org/officeDocument/2006/relationships/image" Target="../media/image10.jpeg"/><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F29F5-7E9A-CC93-990B-1ACACE4D0900}"/>
              </a:ext>
            </a:extLst>
          </p:cNvPr>
          <p:cNvSpPr txBox="1">
            <a:spLocks/>
          </p:cNvSpPr>
          <p:nvPr/>
        </p:nvSpPr>
        <p:spPr>
          <a:xfrm>
            <a:off x="2918445" y="1733593"/>
            <a:ext cx="6355110" cy="8490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600"/>
              </a:spcBef>
            </a:pPr>
            <a:r>
              <a:rPr lang="en-US" sz="4000" b="1" i="1" kern="100" dirty="0">
                <a:latin typeface="Times New Roman" panose="02020603050405020304" pitchFamily="18" charset="0"/>
                <a:ea typeface="Calibri" panose="020F0502020204030204" pitchFamily="34" charset="0"/>
                <a:cs typeface="Times New Roman" panose="02020603050405020304" pitchFamily="18" charset="0"/>
              </a:rPr>
              <a:t>Lok Sabha Election Analysis </a:t>
            </a:r>
            <a:endParaRPr lang="en-IN" sz="40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702B1E86-B54B-4FF2-BD26-4E36A7E4DA67}"/>
              </a:ext>
            </a:extLst>
          </p:cNvPr>
          <p:cNvSpPr txBox="1">
            <a:spLocks/>
          </p:cNvSpPr>
          <p:nvPr/>
        </p:nvSpPr>
        <p:spPr>
          <a:xfrm>
            <a:off x="3553097" y="2860766"/>
            <a:ext cx="4602096" cy="190717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600"/>
              </a:spcBef>
            </a:pPr>
            <a:r>
              <a:rPr lang="en-IN" sz="2000" b="1" dirty="0">
                <a:latin typeface="Times New Roman" panose="02020603050405020304" pitchFamily="18" charset="0"/>
                <a:cs typeface="Times New Roman" panose="02020603050405020304" pitchFamily="18" charset="0"/>
              </a:rPr>
              <a:t>Prepared by</a:t>
            </a:r>
          </a:p>
          <a:p>
            <a:pPr>
              <a:lnSpc>
                <a:spcPct val="120000"/>
              </a:lnSpc>
              <a:spcBef>
                <a:spcPts val="600"/>
              </a:spcBef>
            </a:pPr>
            <a:r>
              <a:rPr lang="en-IN" sz="2000" b="1" dirty="0">
                <a:latin typeface="Times New Roman" panose="02020603050405020304" pitchFamily="18" charset="0"/>
                <a:cs typeface="Times New Roman" panose="02020603050405020304" pitchFamily="18" charset="0"/>
              </a:rPr>
              <a:t>Name –  Ayush Patel</a:t>
            </a:r>
          </a:p>
          <a:p>
            <a:pPr>
              <a:lnSpc>
                <a:spcPct val="120000"/>
              </a:lnSpc>
              <a:spcBef>
                <a:spcPts val="600"/>
              </a:spcBef>
            </a:pPr>
            <a:r>
              <a:rPr lang="en-IN" sz="2000" b="1" dirty="0" err="1">
                <a:latin typeface="Times New Roman" panose="02020603050405020304" pitchFamily="18" charset="0"/>
                <a:cs typeface="Times New Roman" panose="02020603050405020304" pitchFamily="18" charset="0"/>
              </a:rPr>
              <a:t>Enrollment</a:t>
            </a:r>
            <a:r>
              <a:rPr lang="en-IN" sz="2000" b="1" dirty="0">
                <a:latin typeface="Times New Roman" panose="02020603050405020304" pitchFamily="18" charset="0"/>
                <a:cs typeface="Times New Roman" panose="02020603050405020304" pitchFamily="18" charset="0"/>
              </a:rPr>
              <a:t> No -  210670107089</a:t>
            </a:r>
          </a:p>
          <a:p>
            <a:pPr>
              <a:lnSpc>
                <a:spcPct val="120000"/>
              </a:lnSpc>
              <a:spcBef>
                <a:spcPts val="600"/>
              </a:spcBef>
            </a:pPr>
            <a:r>
              <a:rPr lang="en-IN" sz="2000" b="1" dirty="0">
                <a:latin typeface="Times New Roman" panose="02020603050405020304" pitchFamily="18" charset="0"/>
                <a:cs typeface="Times New Roman" panose="02020603050405020304" pitchFamily="18" charset="0"/>
              </a:rPr>
              <a:t>Guided By –  </a:t>
            </a:r>
            <a:r>
              <a:rPr lang="en-IN" sz="2000" b="1" dirty="0">
                <a:solidFill>
                  <a:schemeClr val="tx1"/>
                </a:solidFill>
                <a:latin typeface="Times New Roman" panose="02020603050405020304" pitchFamily="18" charset="0"/>
                <a:cs typeface="Times New Roman" panose="02020603050405020304" pitchFamily="18" charset="0"/>
              </a:rPr>
              <a:t>Prof. </a:t>
            </a:r>
            <a:r>
              <a:rPr lang="en-US" altLang="en-IN" sz="2000" b="1" dirty="0">
                <a:solidFill>
                  <a:schemeClr val="tx1"/>
                </a:solidFill>
                <a:latin typeface="Times New Roman" panose="02020603050405020304" pitchFamily="18" charset="0"/>
                <a:cs typeface="Times New Roman" panose="02020603050405020304" pitchFamily="18" charset="0"/>
              </a:rPr>
              <a:t>Ajeet Patel</a:t>
            </a:r>
            <a:endParaRPr lang="en-IN" sz="20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DD71F1C-2C9C-52E2-2CC0-ED2793647E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058" y="194422"/>
            <a:ext cx="1793565" cy="1342785"/>
          </a:xfrm>
          <a:prstGeom prst="rect">
            <a:avLst/>
          </a:prstGeom>
        </p:spPr>
      </p:pic>
      <p:pic>
        <p:nvPicPr>
          <p:cNvPr id="5" name="Picture 4">
            <a:extLst>
              <a:ext uri="{FF2B5EF4-FFF2-40B4-BE49-F238E27FC236}">
                <a16:creationId xmlns:a16="http://schemas.microsoft.com/office/drawing/2014/main" id="{050C9A1C-687D-F1C6-F33A-6139AB7C45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5193" y="284069"/>
            <a:ext cx="2451847" cy="1171438"/>
          </a:xfrm>
          <a:prstGeom prst="rect">
            <a:avLst/>
          </a:prstGeom>
        </p:spPr>
      </p:pic>
      <p:sp>
        <p:nvSpPr>
          <p:cNvPr id="6" name="Subtitle 2">
            <a:extLst>
              <a:ext uri="{FF2B5EF4-FFF2-40B4-BE49-F238E27FC236}">
                <a16:creationId xmlns:a16="http://schemas.microsoft.com/office/drawing/2014/main" id="{4EBCF094-6B6C-31E1-27D0-65894F0A1F6C}"/>
              </a:ext>
            </a:extLst>
          </p:cNvPr>
          <p:cNvSpPr txBox="1">
            <a:spLocks/>
          </p:cNvSpPr>
          <p:nvPr/>
        </p:nvSpPr>
        <p:spPr>
          <a:xfrm>
            <a:off x="1410787" y="4885509"/>
            <a:ext cx="9117875" cy="1567543"/>
          </a:xfrm>
          <a:prstGeom prst="rect">
            <a:avLst/>
          </a:prstGeom>
        </p:spPr>
        <p:txBody>
          <a:bodyPr vert="horz" lIns="91440" tIns="45720" rIns="91440" bIns="45720" rtlCol="0">
            <a:noAutofit/>
          </a:body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defRPr/>
            </a:pPr>
            <a:r>
              <a:rPr lang="en-US" altLang="en-IN" sz="2000" b="1" dirty="0">
                <a:latin typeface="Times New Roman" panose="02020603050405020304" pitchFamily="18" charset="0"/>
                <a:cs typeface="Times New Roman" panose="02020603050405020304" pitchFamily="18" charset="0"/>
              </a:rPr>
              <a:t>Computer Engineering</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IN" sz="2000" b="1" dirty="0">
                <a:latin typeface="Times New Roman" panose="02020603050405020304" pitchFamily="18" charset="0"/>
                <a:cs typeface="Times New Roman" panose="02020603050405020304" pitchFamily="18" charset="0"/>
              </a:rPr>
              <a:t>SAL INSTITUTE OF TECHNOLOGY AND ENGINEERING RESEARCH</a:t>
            </a:r>
            <a:r>
              <a:rPr kumimoji="0" lang="en-IN" sz="20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p>
        </p:txBody>
      </p:sp>
    </p:spTree>
    <p:extLst>
      <p:ext uri="{BB962C8B-B14F-4D97-AF65-F5344CB8AC3E}">
        <p14:creationId xmlns:p14="http://schemas.microsoft.com/office/powerpoint/2010/main" val="8424229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623CE735-F406-61B9-77CC-187C2D793E23}"/>
              </a:ext>
            </a:extLst>
          </p:cNvPr>
          <p:cNvSpPr txBox="1"/>
          <p:nvPr/>
        </p:nvSpPr>
        <p:spPr>
          <a:xfrm>
            <a:off x="-50400" y="3216416"/>
            <a:ext cx="2429254"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Tools &amp; Technologies</a:t>
            </a:r>
            <a:endParaRPr lang="en-IN"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BD850BF-11B3-58F4-536B-A3017B8CD5A7}"/>
              </a:ext>
            </a:extLst>
          </p:cNvPr>
          <p:cNvSpPr txBox="1"/>
          <p:nvPr/>
        </p:nvSpPr>
        <p:spPr>
          <a:xfrm>
            <a:off x="3740958" y="1757432"/>
            <a:ext cx="2764014"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Google </a:t>
            </a:r>
            <a:r>
              <a:rPr lang="en-US" sz="3200" b="1" dirty="0" err="1">
                <a:latin typeface="Times New Roman" panose="02020603050405020304" pitchFamily="18" charset="0"/>
                <a:cs typeface="Times New Roman" panose="02020603050405020304" pitchFamily="18" charset="0"/>
              </a:rPr>
              <a:t>Colab</a:t>
            </a:r>
            <a:endParaRPr lang="en-IN" sz="32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B9FD514-336F-D4F4-9AA9-457314A1FDEF}"/>
              </a:ext>
            </a:extLst>
          </p:cNvPr>
          <p:cNvSpPr txBox="1"/>
          <p:nvPr/>
        </p:nvSpPr>
        <p:spPr>
          <a:xfrm>
            <a:off x="3812870" y="2503563"/>
            <a:ext cx="6656438" cy="2026196"/>
          </a:xfrm>
          <a:prstGeom prst="rect">
            <a:avLst/>
          </a:prstGeom>
          <a:noFill/>
        </p:spPr>
        <p:txBody>
          <a:bodyPr wrap="square">
            <a:spAutoFit/>
          </a:bodyPr>
          <a:lstStyle/>
          <a:p>
            <a:pPr algn="just">
              <a:lnSpc>
                <a:spcPct val="150000"/>
              </a:lnSpc>
              <a:spcAft>
                <a:spcPts val="8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Google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Colab</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is an online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Jupyter</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notebook environment hosted by Google. It allows users to write and execute Python code directly in their web browser, making it accessible from any device with an internet connection.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Colab</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provides the computational resources, such as CPUs and GPUs, required to run code efficiently, which is especially beneficial for tasks involving large datasets and complex computations.</a:t>
            </a:r>
          </a:p>
          <a:p>
            <a:endParaRPr lang="en-IN" sz="1400" b="1" dirty="0">
              <a:latin typeface="Times New Roman" panose="02020603050405020304" pitchFamily="18" charset="0"/>
              <a:cs typeface="Times New Roman" panose="02020603050405020304" pitchFamily="18" charset="0"/>
            </a:endParaRPr>
          </a:p>
        </p:txBody>
      </p:sp>
      <p:pic>
        <p:nvPicPr>
          <p:cNvPr id="2" name="Picture 1" descr="Download premium vector of Illustration of data analysis graph vector about  infographic, finance, report, statistics, and performance 394295">
            <a:extLst>
              <a:ext uri="{FF2B5EF4-FFF2-40B4-BE49-F238E27FC236}">
                <a16:creationId xmlns:a16="http://schemas.microsoft.com/office/drawing/2014/main" id="{A864233F-3648-A143-FC17-0EDE95C27F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846" t="9862" r="39155" b="4088"/>
          <a:stretch>
            <a:fillRect/>
          </a:stretch>
        </p:blipFill>
        <p:spPr bwMode="auto">
          <a:xfrm rot="19372258">
            <a:off x="2149583" y="1311686"/>
            <a:ext cx="964420" cy="2187573"/>
          </a:xfrm>
          <a:custGeom>
            <a:avLst/>
            <a:gdLst>
              <a:gd name="connsiteX0" fmla="*/ 697872 w 873839"/>
              <a:gd name="connsiteY0" fmla="*/ 0 h 1924440"/>
              <a:gd name="connsiteX1" fmla="*/ 604939 w 873839"/>
              <a:gd name="connsiteY1" fmla="*/ 1924440 h 1924440"/>
              <a:gd name="connsiteX2" fmla="*/ 0 w 873839"/>
              <a:gd name="connsiteY2" fmla="*/ 1598964 h 1924440"/>
              <a:gd name="connsiteX3" fmla="*/ 50752 w 873839"/>
              <a:gd name="connsiteY3" fmla="*/ 1507898 h 1924440"/>
              <a:gd name="connsiteX4" fmla="*/ 141958 w 873839"/>
              <a:gd name="connsiteY4" fmla="*/ 344909 h 1924440"/>
              <a:gd name="connsiteX5" fmla="*/ 106419 w 873839"/>
              <a:gd name="connsiteY5" fmla="*/ 252370 h 192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3839" h="1924440">
                <a:moveTo>
                  <a:pt x="697872" y="0"/>
                </a:moveTo>
                <a:cubicBezTo>
                  <a:pt x="961643" y="621096"/>
                  <a:pt x="927438" y="1329412"/>
                  <a:pt x="604939" y="1924440"/>
                </a:cubicBezTo>
                <a:lnTo>
                  <a:pt x="0" y="1598964"/>
                </a:lnTo>
                <a:lnTo>
                  <a:pt x="50752" y="1507898"/>
                </a:lnTo>
                <a:cubicBezTo>
                  <a:pt x="230654" y="1145449"/>
                  <a:pt x="266553" y="726854"/>
                  <a:pt x="141958" y="344909"/>
                </a:cubicBezTo>
                <a:lnTo>
                  <a:pt x="106419" y="252370"/>
                </a:lnTo>
                <a:close/>
              </a:path>
            </a:pathLst>
          </a:custGeom>
          <a:noFill/>
          <a:extLst>
            <a:ext uri="{909E8E84-426E-40DD-AFC4-6F175D3DCCD1}">
              <a14:hiddenFill xmlns:a14="http://schemas.microsoft.com/office/drawing/2010/main">
                <a:solidFill>
                  <a:srgbClr val="FFFFFF"/>
                </a:solidFill>
              </a14:hiddenFill>
            </a:ext>
          </a:extLst>
        </p:spPr>
      </p:pic>
      <p:pic>
        <p:nvPicPr>
          <p:cNvPr id="3" name="Picture 2" descr="Top 10 Python Libraries You Must Know In 2024 | Edureka">
            <a:extLst>
              <a:ext uri="{FF2B5EF4-FFF2-40B4-BE49-F238E27FC236}">
                <a16:creationId xmlns:a16="http://schemas.microsoft.com/office/drawing/2014/main" id="{4FE235E6-F67B-C088-5EAC-B8C912C375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009" t="1691" r="18108" b="1493"/>
          <a:stretch/>
        </p:blipFill>
        <p:spPr bwMode="auto">
          <a:xfrm rot="1445904">
            <a:off x="2090231" y="3160428"/>
            <a:ext cx="840526" cy="1703414"/>
          </a:xfrm>
          <a:custGeom>
            <a:avLst/>
            <a:gdLst>
              <a:gd name="connsiteX0" fmla="*/ 562797 w 918042"/>
              <a:gd name="connsiteY0" fmla="*/ 0 h 1916260"/>
              <a:gd name="connsiteX1" fmla="*/ 802939 w 918042"/>
              <a:gd name="connsiteY1" fmla="*/ 1916260 h 1916260"/>
              <a:gd name="connsiteX2" fmla="*/ 161301 w 918042"/>
              <a:gd name="connsiteY2" fmla="*/ 1699595 h 1916260"/>
              <a:gd name="connsiteX3" fmla="*/ 182719 w 918042"/>
              <a:gd name="connsiteY3" fmla="*/ 1632919 h 1916260"/>
              <a:gd name="connsiteX4" fmla="*/ 225250 w 918042"/>
              <a:gd name="connsiteY4" fmla="*/ 1007581 h 1916260"/>
              <a:gd name="connsiteX5" fmla="*/ 29710 w 918042"/>
              <a:gd name="connsiteY5" fmla="*/ 412079 h 1916260"/>
              <a:gd name="connsiteX6" fmla="*/ 0 w 918042"/>
              <a:gd name="connsiteY6" fmla="*/ 364709 h 191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8042" h="1916260">
                <a:moveTo>
                  <a:pt x="562797" y="0"/>
                </a:moveTo>
                <a:cubicBezTo>
                  <a:pt x="929108" y="569083"/>
                  <a:pt x="1017495" y="1274384"/>
                  <a:pt x="802939" y="1916260"/>
                </a:cubicBezTo>
                <a:lnTo>
                  <a:pt x="161301" y="1699595"/>
                </a:lnTo>
                <a:lnTo>
                  <a:pt x="182719" y="1632919"/>
                </a:lnTo>
                <a:cubicBezTo>
                  <a:pt x="235855" y="1435695"/>
                  <a:pt x="252387" y="1224106"/>
                  <a:pt x="225250" y="1007581"/>
                </a:cubicBezTo>
                <a:cubicBezTo>
                  <a:pt x="198113" y="791055"/>
                  <a:pt x="129875" y="590091"/>
                  <a:pt x="29710" y="412079"/>
                </a:cubicBezTo>
                <a:lnTo>
                  <a:pt x="0" y="364709"/>
                </a:lnTo>
                <a:close/>
              </a:path>
            </a:pathLst>
          </a:custGeom>
          <a:noFill/>
          <a:extLst>
            <a:ext uri="{909E8E84-426E-40DD-AFC4-6F175D3DCCD1}">
              <a14:hiddenFill xmlns:a14="http://schemas.microsoft.com/office/drawing/2010/main">
                <a:solidFill>
                  <a:srgbClr val="FFFFFF"/>
                </a:solidFill>
              </a14:hiddenFill>
            </a:ext>
          </a:extLst>
        </p:spPr>
      </p:pic>
      <p:pic>
        <p:nvPicPr>
          <p:cNvPr id="5" name="Picture 4" descr="help you with excel">
            <a:extLst>
              <a:ext uri="{FF2B5EF4-FFF2-40B4-BE49-F238E27FC236}">
                <a16:creationId xmlns:a16="http://schemas.microsoft.com/office/drawing/2014/main" id="{A101B321-F8D1-1C11-968B-5926287EEC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0706" t="2440" r="43411" b="3975"/>
          <a:stretch>
            <a:fillRect/>
          </a:stretch>
        </p:blipFill>
        <p:spPr bwMode="auto">
          <a:xfrm rot="4005297">
            <a:off x="1206857" y="4250632"/>
            <a:ext cx="760517" cy="1712077"/>
          </a:xfrm>
          <a:custGeom>
            <a:avLst/>
            <a:gdLst>
              <a:gd name="connsiteX0" fmla="*/ 635442 w 830654"/>
              <a:gd name="connsiteY0" fmla="*/ 0 h 1926006"/>
              <a:gd name="connsiteX1" fmla="*/ 584372 w 830654"/>
              <a:gd name="connsiteY1" fmla="*/ 1926006 h 1926006"/>
              <a:gd name="connsiteX2" fmla="*/ 0 w 830654"/>
              <a:gd name="connsiteY2" fmla="*/ 1623209 h 1926006"/>
              <a:gd name="connsiteX3" fmla="*/ 43834 w 830654"/>
              <a:gd name="connsiteY3" fmla="*/ 1530447 h 1926006"/>
              <a:gd name="connsiteX4" fmla="*/ 39750 w 830654"/>
              <a:gd name="connsiteY4" fmla="*/ 363894 h 1926006"/>
              <a:gd name="connsiteX5" fmla="*/ 1856 w 830654"/>
              <a:gd name="connsiteY5" fmla="*/ 282064 h 192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654" h="1926006">
                <a:moveTo>
                  <a:pt x="635442" y="0"/>
                </a:moveTo>
                <a:cubicBezTo>
                  <a:pt x="912595" y="617456"/>
                  <a:pt x="893799" y="1326348"/>
                  <a:pt x="584372" y="1926006"/>
                </a:cubicBezTo>
                <a:lnTo>
                  <a:pt x="0" y="1623209"/>
                </a:lnTo>
                <a:lnTo>
                  <a:pt x="43834" y="1530447"/>
                </a:lnTo>
                <a:cubicBezTo>
                  <a:pt x="196609" y="1158875"/>
                  <a:pt x="192076" y="738768"/>
                  <a:pt x="39750" y="363894"/>
                </a:cubicBezTo>
                <a:lnTo>
                  <a:pt x="1856" y="282064"/>
                </a:lnTo>
                <a:close/>
              </a:path>
            </a:pathLst>
          </a:custGeom>
          <a:noFill/>
          <a:extLst>
            <a:ext uri="{909E8E84-426E-40DD-AFC4-6F175D3DCCD1}">
              <a14:hiddenFill xmlns:a14="http://schemas.microsoft.com/office/drawing/2010/main">
                <a:solidFill>
                  <a:srgbClr val="FFFFFF"/>
                </a:solidFill>
              </a14:hiddenFill>
            </a:ext>
          </a:extLst>
        </p:spPr>
      </p:pic>
      <p:pic>
        <p:nvPicPr>
          <p:cNvPr id="6" name="Picture 5" descr="Clases online de Power BI: Modelado de ...">
            <a:extLst>
              <a:ext uri="{FF2B5EF4-FFF2-40B4-BE49-F238E27FC236}">
                <a16:creationId xmlns:a16="http://schemas.microsoft.com/office/drawing/2014/main" id="{426157EA-3575-4AB2-22A1-023F9A1569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2185" t="3600" r="56654" b="106"/>
          <a:stretch>
            <a:fillRect/>
          </a:stretch>
        </p:blipFill>
        <p:spPr bwMode="auto">
          <a:xfrm rot="6865711">
            <a:off x="-250160" y="4073372"/>
            <a:ext cx="791527" cy="1753739"/>
          </a:xfrm>
          <a:custGeom>
            <a:avLst/>
            <a:gdLst>
              <a:gd name="connsiteX0" fmla="*/ 752175 w 890431"/>
              <a:gd name="connsiteY0" fmla="*/ 0 h 1915474"/>
              <a:gd name="connsiteX1" fmla="*/ 570024 w 890431"/>
              <a:gd name="connsiteY1" fmla="*/ 1915474 h 1915474"/>
              <a:gd name="connsiteX2" fmla="*/ 0 w 890431"/>
              <a:gd name="connsiteY2" fmla="*/ 1573128 h 1915474"/>
              <a:gd name="connsiteX3" fmla="*/ 68646 w 890431"/>
              <a:gd name="connsiteY3" fmla="*/ 1455527 h 1915474"/>
              <a:gd name="connsiteX4" fmla="*/ 225255 w 890431"/>
              <a:gd name="connsiteY4" fmla="*/ 574140 h 1915474"/>
              <a:gd name="connsiteX5" fmla="*/ 153400 w 890431"/>
              <a:gd name="connsiteY5" fmla="*/ 273270 h 1915474"/>
              <a:gd name="connsiteX6" fmla="*/ 134821 w 890431"/>
              <a:gd name="connsiteY6" fmla="*/ 228149 h 19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0431" h="1915474">
                <a:moveTo>
                  <a:pt x="752175" y="0"/>
                </a:moveTo>
                <a:cubicBezTo>
                  <a:pt x="987161" y="632547"/>
                  <a:pt x="920118" y="1337562"/>
                  <a:pt x="570024" y="1915474"/>
                </a:cubicBezTo>
                <a:lnTo>
                  <a:pt x="0" y="1573128"/>
                </a:lnTo>
                <a:lnTo>
                  <a:pt x="68646" y="1455527"/>
                </a:lnTo>
                <a:cubicBezTo>
                  <a:pt x="205922" y="1191785"/>
                  <a:pt x="266380" y="887620"/>
                  <a:pt x="225255" y="574140"/>
                </a:cubicBezTo>
                <a:cubicBezTo>
                  <a:pt x="211547" y="469647"/>
                  <a:pt x="187201" y="369064"/>
                  <a:pt x="153400" y="273270"/>
                </a:cubicBezTo>
                <a:lnTo>
                  <a:pt x="134821" y="228149"/>
                </a:lnTo>
                <a:close/>
              </a:path>
            </a:pathLst>
          </a:custGeom>
          <a:noFill/>
          <a:extLst>
            <a:ext uri="{909E8E84-426E-40DD-AFC4-6F175D3DCCD1}">
              <a14:hiddenFill xmlns:a14="http://schemas.microsoft.com/office/drawing/2010/main">
                <a:solidFill>
                  <a:srgbClr val="FFFFFF"/>
                </a:solidFill>
              </a14:hiddenFill>
            </a:ext>
          </a:extLst>
        </p:spPr>
      </p:pic>
      <p:pic>
        <p:nvPicPr>
          <p:cNvPr id="8" name="Picture 7" descr="Benefits of choosing Jira Cloud: Important features and apps">
            <a:extLst>
              <a:ext uri="{FF2B5EF4-FFF2-40B4-BE49-F238E27FC236}">
                <a16:creationId xmlns:a16="http://schemas.microsoft.com/office/drawing/2014/main" id="{9CB09110-C309-6E05-B3FD-3B6CF3C79F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6793" t="10245" r="17276" b="5599"/>
          <a:stretch>
            <a:fillRect/>
          </a:stretch>
        </p:blipFill>
        <p:spPr bwMode="auto">
          <a:xfrm rot="10434755">
            <a:off x="-1057992" y="2896073"/>
            <a:ext cx="755233" cy="1765128"/>
          </a:xfrm>
          <a:custGeom>
            <a:avLst/>
            <a:gdLst>
              <a:gd name="connsiteX0" fmla="*/ 584372 w 849601"/>
              <a:gd name="connsiteY0" fmla="*/ 0 h 1927914"/>
              <a:gd name="connsiteX1" fmla="*/ 671395 w 849601"/>
              <a:gd name="connsiteY1" fmla="*/ 1927914 h 1927914"/>
              <a:gd name="connsiteX2" fmla="*/ 42647 w 849601"/>
              <a:gd name="connsiteY2" fmla="*/ 1660481 h 1927914"/>
              <a:gd name="connsiteX3" fmla="*/ 95936 w 849601"/>
              <a:gd name="connsiteY3" fmla="*/ 1516035 h 1927914"/>
              <a:gd name="connsiteX4" fmla="*/ 6078 w 849601"/>
              <a:gd name="connsiteY4" fmla="*/ 328104 h 1927914"/>
              <a:gd name="connsiteX5" fmla="*/ 0 w 849601"/>
              <a:gd name="connsiteY5" fmla="*/ 317234 h 1927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01" h="1927914">
                <a:moveTo>
                  <a:pt x="584372" y="0"/>
                </a:moveTo>
                <a:cubicBezTo>
                  <a:pt x="904467" y="595054"/>
                  <a:pt x="936497" y="1304648"/>
                  <a:pt x="671395" y="1927914"/>
                </a:cubicBezTo>
                <a:lnTo>
                  <a:pt x="42647" y="1660481"/>
                </a:lnTo>
                <a:lnTo>
                  <a:pt x="95936" y="1516035"/>
                </a:lnTo>
                <a:cubicBezTo>
                  <a:pt x="223936" y="1108578"/>
                  <a:pt x="182743" y="683263"/>
                  <a:pt x="6078" y="328104"/>
                </a:cubicBezTo>
                <a:lnTo>
                  <a:pt x="0" y="317234"/>
                </a:lnTo>
                <a:close/>
              </a:path>
            </a:pathLst>
          </a:custGeom>
          <a:noFill/>
          <a:extLst>
            <a:ext uri="{909E8E84-426E-40DD-AFC4-6F175D3DCCD1}">
              <a14:hiddenFill xmlns:a14="http://schemas.microsoft.com/office/drawing/2010/main">
                <a:solidFill>
                  <a:srgbClr val="FFFFFF"/>
                </a:solidFill>
              </a14:hiddenFill>
            </a:ext>
          </a:extLst>
        </p:spPr>
      </p:pic>
      <p:pic>
        <p:nvPicPr>
          <p:cNvPr id="9" name="Picture 8" descr="How To Push Code to GitHub: Step-by-Step - Kinsta®">
            <a:extLst>
              <a:ext uri="{FF2B5EF4-FFF2-40B4-BE49-F238E27FC236}">
                <a16:creationId xmlns:a16="http://schemas.microsoft.com/office/drawing/2014/main" id="{8F631E8A-8072-7375-70B4-B39372C223E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1364" t="881" r="32273" b="8441"/>
          <a:stretch>
            <a:fillRect/>
          </a:stretch>
        </p:blipFill>
        <p:spPr bwMode="auto">
          <a:xfrm rot="13589316">
            <a:off x="-685410" y="1549708"/>
            <a:ext cx="809957" cy="1711530"/>
          </a:xfrm>
          <a:custGeom>
            <a:avLst/>
            <a:gdLst>
              <a:gd name="connsiteX0" fmla="*/ 594481 w 884654"/>
              <a:gd name="connsiteY0" fmla="*/ 0 h 1925391"/>
              <a:gd name="connsiteX1" fmla="*/ 725984 w 884654"/>
              <a:gd name="connsiteY1" fmla="*/ 1925391 h 1925391"/>
              <a:gd name="connsiteX2" fmla="*/ 120955 w 884654"/>
              <a:gd name="connsiteY2" fmla="*/ 1680893 h 1925391"/>
              <a:gd name="connsiteX3" fmla="*/ 122009 w 884654"/>
              <a:gd name="connsiteY3" fmla="*/ 1678375 h 1925391"/>
              <a:gd name="connsiteX4" fmla="*/ 4185 w 884654"/>
              <a:gd name="connsiteY4" fmla="*/ 343417 h 1925391"/>
              <a:gd name="connsiteX5" fmla="*/ 0 w 884654"/>
              <a:gd name="connsiteY5" fmla="*/ 336804 h 19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654" h="1925391">
                <a:moveTo>
                  <a:pt x="594481" y="0"/>
                </a:moveTo>
                <a:cubicBezTo>
                  <a:pt x="928349" y="589297"/>
                  <a:pt x="976751" y="1297963"/>
                  <a:pt x="725984" y="1925391"/>
                </a:cubicBezTo>
                <a:lnTo>
                  <a:pt x="120955" y="1680893"/>
                </a:lnTo>
                <a:lnTo>
                  <a:pt x="122009" y="1678375"/>
                </a:lnTo>
                <a:cubicBezTo>
                  <a:pt x="274309" y="1258913"/>
                  <a:pt x="246214" y="770614"/>
                  <a:pt x="4185" y="343417"/>
                </a:cubicBezTo>
                <a:lnTo>
                  <a:pt x="0" y="336804"/>
                </a:lnTo>
                <a:close/>
              </a:path>
            </a:pathLst>
          </a:custGeom>
          <a:noFill/>
          <a:extLst>
            <a:ext uri="{909E8E84-426E-40DD-AFC4-6F175D3DCCD1}">
              <a14:hiddenFill xmlns:a14="http://schemas.microsoft.com/office/drawing/2010/main">
                <a:solidFill>
                  <a:srgbClr val="FFFFFF"/>
                </a:solidFill>
              </a14:hiddenFill>
            </a:ext>
          </a:extLst>
        </p:spPr>
      </p:pic>
      <p:pic>
        <p:nvPicPr>
          <p:cNvPr id="11" name="Picture 10" descr="100+ Data Analysis Pictures | Download Free Images on Unsplash">
            <a:extLst>
              <a:ext uri="{FF2B5EF4-FFF2-40B4-BE49-F238E27FC236}">
                <a16:creationId xmlns:a16="http://schemas.microsoft.com/office/drawing/2014/main" id="{22E268E4-85F0-5117-4D6F-CDCE074D069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27720" t="4942" r="25446" b="3797"/>
          <a:stretch>
            <a:fillRect/>
          </a:stretch>
        </p:blipFill>
        <p:spPr bwMode="auto">
          <a:xfrm rot="17217285">
            <a:off x="564250" y="1024436"/>
            <a:ext cx="885853" cy="1717148"/>
          </a:xfrm>
          <a:custGeom>
            <a:avLst/>
            <a:gdLst>
              <a:gd name="connsiteX0" fmla="*/ 510971 w 996543"/>
              <a:gd name="connsiteY0" fmla="*/ 0 h 1875509"/>
              <a:gd name="connsiteX1" fmla="*/ 940724 w 996543"/>
              <a:gd name="connsiteY1" fmla="*/ 1875509 h 1875509"/>
              <a:gd name="connsiteX2" fmla="*/ 313680 w 996543"/>
              <a:gd name="connsiteY2" fmla="*/ 1732950 h 1875509"/>
              <a:gd name="connsiteX3" fmla="*/ 327124 w 996543"/>
              <a:gd name="connsiteY3" fmla="*/ 1682443 h 1875509"/>
              <a:gd name="connsiteX4" fmla="*/ 359234 w 996543"/>
              <a:gd name="connsiteY4" fmla="*/ 1374783 h 1875509"/>
              <a:gd name="connsiteX5" fmla="*/ 89313 w 996543"/>
              <a:gd name="connsiteY5" fmla="*/ 521255 h 1875509"/>
              <a:gd name="connsiteX6" fmla="*/ 0 w 996543"/>
              <a:gd name="connsiteY6" fmla="*/ 405892 h 187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6543" h="1875509">
                <a:moveTo>
                  <a:pt x="510971" y="0"/>
                </a:moveTo>
                <a:cubicBezTo>
                  <a:pt x="933261" y="527465"/>
                  <a:pt x="1091437" y="1217771"/>
                  <a:pt x="940724" y="1875509"/>
                </a:cubicBezTo>
                <a:lnTo>
                  <a:pt x="313680" y="1732950"/>
                </a:lnTo>
                <a:lnTo>
                  <a:pt x="327124" y="1682443"/>
                </a:lnTo>
                <a:cubicBezTo>
                  <a:pt x="348178" y="1583066"/>
                  <a:pt x="359234" y="1480171"/>
                  <a:pt x="359234" y="1374783"/>
                </a:cubicBezTo>
                <a:cubicBezTo>
                  <a:pt x="359234" y="1058617"/>
                  <a:pt x="259727" y="764899"/>
                  <a:pt x="89313" y="521255"/>
                </a:cubicBezTo>
                <a:lnTo>
                  <a:pt x="0" y="405892"/>
                </a:lnTo>
                <a:close/>
              </a:path>
            </a:pathLst>
          </a:cu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7FD462A-23EF-2210-EA11-9D3FDF1EC5D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22205" y="4529759"/>
            <a:ext cx="2961010" cy="1667236"/>
          </a:xfrm>
          <a:prstGeom prst="rect">
            <a:avLst/>
          </a:prstGeom>
        </p:spPr>
      </p:pic>
      <p:pic>
        <p:nvPicPr>
          <p:cNvPr id="15" name="Picture 14">
            <a:extLst>
              <a:ext uri="{FF2B5EF4-FFF2-40B4-BE49-F238E27FC236}">
                <a16:creationId xmlns:a16="http://schemas.microsoft.com/office/drawing/2014/main" id="{0FCE69A2-8BF8-9E4B-C6E8-2B1D3497907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9647397">
            <a:off x="9539250" y="11174253"/>
            <a:ext cx="2652750" cy="2862323"/>
          </a:xfrm>
          <a:prstGeom prst="rect">
            <a:avLst/>
          </a:prstGeom>
        </p:spPr>
      </p:pic>
      <p:pic>
        <p:nvPicPr>
          <p:cNvPr id="16" name="Picture 15">
            <a:extLst>
              <a:ext uri="{FF2B5EF4-FFF2-40B4-BE49-F238E27FC236}">
                <a16:creationId xmlns:a16="http://schemas.microsoft.com/office/drawing/2014/main" id="{404B989D-9AC1-063B-1274-1BEE1CF479C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1877597">
            <a:off x="7130004" y="7162800"/>
            <a:ext cx="2488557" cy="1938964"/>
          </a:xfrm>
          <a:prstGeom prst="rect">
            <a:avLst/>
          </a:prstGeom>
        </p:spPr>
      </p:pic>
    </p:spTree>
    <p:extLst>
      <p:ext uri="{BB962C8B-B14F-4D97-AF65-F5344CB8AC3E}">
        <p14:creationId xmlns:p14="http://schemas.microsoft.com/office/powerpoint/2010/main" val="408215553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623CE735-F406-61B9-77CC-187C2D793E23}"/>
              </a:ext>
            </a:extLst>
          </p:cNvPr>
          <p:cNvSpPr txBox="1"/>
          <p:nvPr/>
        </p:nvSpPr>
        <p:spPr>
          <a:xfrm>
            <a:off x="-50400" y="3216416"/>
            <a:ext cx="2429254"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Tools &amp; Technologies</a:t>
            </a:r>
            <a:endParaRPr lang="en-IN"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BD850BF-11B3-58F4-536B-A3017B8CD5A7}"/>
              </a:ext>
            </a:extLst>
          </p:cNvPr>
          <p:cNvSpPr txBox="1"/>
          <p:nvPr/>
        </p:nvSpPr>
        <p:spPr>
          <a:xfrm>
            <a:off x="3740957" y="1757432"/>
            <a:ext cx="4396045"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Python Libraries</a:t>
            </a:r>
            <a:endParaRPr lang="en-IN" sz="32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B9FD514-336F-D4F4-9AA9-457314A1FDEF}"/>
              </a:ext>
            </a:extLst>
          </p:cNvPr>
          <p:cNvSpPr txBox="1"/>
          <p:nvPr/>
        </p:nvSpPr>
        <p:spPr>
          <a:xfrm>
            <a:off x="3812870" y="2503563"/>
            <a:ext cx="6656438" cy="2862322"/>
          </a:xfrm>
          <a:prstGeom prst="rect">
            <a:avLst/>
          </a:prstGeom>
          <a:noFill/>
        </p:spPr>
        <p:txBody>
          <a:bodyPr wrap="square">
            <a:spAutoFit/>
          </a:bodyPr>
          <a:lstStyle/>
          <a:p>
            <a:pPr marL="342900" lvl="0" indent="-342900" algn="just">
              <a:spcAft>
                <a:spcPts val="1625"/>
              </a:spcAft>
              <a:buFont typeface="Symbol" panose="05050102010706020507" pitchFamily="18" charset="2"/>
              <a:buChar char=""/>
            </a:pPr>
            <a:r>
              <a:rPr lang="en-US" sz="1400" b="1" i="1" dirty="0">
                <a:effectLst/>
                <a:latin typeface="Times New Roman" panose="02020603050405020304" pitchFamily="18" charset="0"/>
                <a:ea typeface="SimSun" panose="02010600030101010101" pitchFamily="2" charset="-122"/>
                <a:cs typeface="Times New Roman" panose="02020603050405020304" pitchFamily="18" charset="0"/>
              </a:rPr>
              <a:t>Pandas</a:t>
            </a:r>
            <a:r>
              <a:rPr lang="en-US" sz="1400" dirty="0">
                <a:effectLst/>
                <a:latin typeface="Times New Roman" panose="02020603050405020304" pitchFamily="18" charset="0"/>
                <a:ea typeface="SimSun" panose="02010600030101010101" pitchFamily="2" charset="-122"/>
                <a:cs typeface="Times New Roman" panose="02020603050405020304" pitchFamily="18" charset="0"/>
              </a:rPr>
              <a:t> is a powerful, open-source data manipulation and analysis library for Python. It provides data structures and functions needed to manipulate numerical tables and time series data.</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spcAft>
                <a:spcPts val="1625"/>
              </a:spcAft>
              <a:buFont typeface="Symbol" panose="05050102010706020507" pitchFamily="18" charset="2"/>
              <a:buChar char=""/>
            </a:pPr>
            <a:r>
              <a:rPr lang="en-US" sz="1400" b="1" i="1" dirty="0">
                <a:effectLst/>
                <a:latin typeface="Times New Roman" panose="02020603050405020304" pitchFamily="18" charset="0"/>
                <a:ea typeface="SimSun" panose="02010600030101010101" pitchFamily="2" charset="-122"/>
                <a:cs typeface="Times New Roman" panose="02020603050405020304" pitchFamily="18" charset="0"/>
              </a:rPr>
              <a:t>Matplotlib</a:t>
            </a:r>
            <a:r>
              <a:rPr lang="en-US" sz="1400" dirty="0">
                <a:effectLst/>
                <a:latin typeface="Times New Roman" panose="02020603050405020304" pitchFamily="18" charset="0"/>
                <a:ea typeface="SimSun" panose="02010600030101010101" pitchFamily="2" charset="-122"/>
                <a:cs typeface="Times New Roman" panose="02020603050405020304" pitchFamily="18" charset="0"/>
              </a:rPr>
              <a:t> is a comprehensive library for creating static, animated, and interactive visualizations in Python. It is highly customizable and widely used for creating publication-quality plots and graphs.</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spcAft>
                <a:spcPts val="1625"/>
              </a:spcAft>
              <a:buFont typeface="Symbol" panose="05050102010706020507" pitchFamily="18" charset="2"/>
              <a:buChar char=""/>
            </a:pPr>
            <a:r>
              <a:rPr lang="en-US" sz="1400" b="1" i="1" dirty="0">
                <a:effectLst/>
                <a:latin typeface="Times New Roman" panose="02020603050405020304" pitchFamily="18" charset="0"/>
                <a:ea typeface="SimSun" panose="02010600030101010101" pitchFamily="2" charset="-122"/>
                <a:cs typeface="Times New Roman" panose="02020603050405020304" pitchFamily="18" charset="0"/>
              </a:rPr>
              <a:t>Seaborn</a:t>
            </a:r>
            <a:r>
              <a:rPr lang="en-US" sz="1400" dirty="0">
                <a:effectLst/>
                <a:latin typeface="Times New Roman" panose="02020603050405020304" pitchFamily="18" charset="0"/>
                <a:ea typeface="SimSun" panose="02010600030101010101" pitchFamily="2" charset="-122"/>
                <a:cs typeface="Times New Roman" panose="02020603050405020304" pitchFamily="18" charset="0"/>
              </a:rPr>
              <a:t> is a Python data visualization library based on Matplotlib that provides a high-level interface for drawing attractive and informative statistical graphic</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spcAft>
                <a:spcPts val="1625"/>
              </a:spcAft>
              <a:buFont typeface="Symbol" panose="05050102010706020507" pitchFamily="18" charset="2"/>
              <a:buChar char=""/>
            </a:pPr>
            <a:r>
              <a:rPr lang="en-US" sz="1400" b="1" i="1" dirty="0" err="1">
                <a:effectLst/>
                <a:latin typeface="Times New Roman" panose="02020603050405020304" pitchFamily="18" charset="0"/>
                <a:ea typeface="SimSun" panose="02010600030101010101" pitchFamily="2" charset="-122"/>
                <a:cs typeface="Times New Roman" panose="02020603050405020304" pitchFamily="18" charset="0"/>
              </a:rPr>
              <a:t>BeautifulSoup</a:t>
            </a:r>
            <a:r>
              <a:rPr lang="en-US" sz="1400" dirty="0">
                <a:effectLst/>
                <a:latin typeface="Times New Roman" panose="02020603050405020304" pitchFamily="18" charset="0"/>
                <a:ea typeface="SimSun" panose="02010600030101010101" pitchFamily="2" charset="-122"/>
                <a:cs typeface="Times New Roman" panose="02020603050405020304" pitchFamily="18" charset="0"/>
              </a:rPr>
              <a:t> is a Python library used for web scraping purposes to pull the data out of HTML and XML files.</a:t>
            </a:r>
            <a:endParaRPr lang="en-IN" sz="1400" b="1" dirty="0">
              <a:latin typeface="Times New Roman" panose="02020603050405020304" pitchFamily="18" charset="0"/>
              <a:cs typeface="Times New Roman" panose="02020603050405020304" pitchFamily="18" charset="0"/>
            </a:endParaRPr>
          </a:p>
        </p:txBody>
      </p:sp>
      <p:pic>
        <p:nvPicPr>
          <p:cNvPr id="10" name="Picture 9" descr="Download premium vector of Illustration of data analysis graph vector about  infographic, finance, report, statistics, and performance 394295">
            <a:extLst>
              <a:ext uri="{FF2B5EF4-FFF2-40B4-BE49-F238E27FC236}">
                <a16:creationId xmlns:a16="http://schemas.microsoft.com/office/drawing/2014/main" id="{980A8426-C9F5-D46C-185D-BB33782B52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846" t="9862" r="39155" b="4088"/>
          <a:stretch>
            <a:fillRect/>
          </a:stretch>
        </p:blipFill>
        <p:spPr bwMode="auto">
          <a:xfrm rot="16223884">
            <a:off x="752204" y="966961"/>
            <a:ext cx="776778" cy="1761948"/>
          </a:xfrm>
          <a:custGeom>
            <a:avLst/>
            <a:gdLst>
              <a:gd name="connsiteX0" fmla="*/ 697872 w 873839"/>
              <a:gd name="connsiteY0" fmla="*/ 0 h 1924440"/>
              <a:gd name="connsiteX1" fmla="*/ 604939 w 873839"/>
              <a:gd name="connsiteY1" fmla="*/ 1924440 h 1924440"/>
              <a:gd name="connsiteX2" fmla="*/ 0 w 873839"/>
              <a:gd name="connsiteY2" fmla="*/ 1598964 h 1924440"/>
              <a:gd name="connsiteX3" fmla="*/ 50752 w 873839"/>
              <a:gd name="connsiteY3" fmla="*/ 1507898 h 1924440"/>
              <a:gd name="connsiteX4" fmla="*/ 141958 w 873839"/>
              <a:gd name="connsiteY4" fmla="*/ 344909 h 1924440"/>
              <a:gd name="connsiteX5" fmla="*/ 106419 w 873839"/>
              <a:gd name="connsiteY5" fmla="*/ 252370 h 192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3839" h="1924440">
                <a:moveTo>
                  <a:pt x="697872" y="0"/>
                </a:moveTo>
                <a:cubicBezTo>
                  <a:pt x="961643" y="621096"/>
                  <a:pt x="927438" y="1329412"/>
                  <a:pt x="604939" y="1924440"/>
                </a:cubicBezTo>
                <a:lnTo>
                  <a:pt x="0" y="1598964"/>
                </a:lnTo>
                <a:lnTo>
                  <a:pt x="50752" y="1507898"/>
                </a:lnTo>
                <a:cubicBezTo>
                  <a:pt x="230654" y="1145449"/>
                  <a:pt x="266553" y="726854"/>
                  <a:pt x="141958" y="344909"/>
                </a:cubicBezTo>
                <a:lnTo>
                  <a:pt x="106419" y="252370"/>
                </a:lnTo>
                <a:close/>
              </a:path>
            </a:pathLst>
          </a:custGeom>
          <a:noFill/>
          <a:extLst>
            <a:ext uri="{909E8E84-426E-40DD-AFC4-6F175D3DCCD1}">
              <a14:hiddenFill xmlns:a14="http://schemas.microsoft.com/office/drawing/2010/main">
                <a:solidFill>
                  <a:srgbClr val="FFFFFF"/>
                </a:solidFill>
              </a14:hiddenFill>
            </a:ext>
          </a:extLst>
        </p:spPr>
      </p:pic>
      <p:pic>
        <p:nvPicPr>
          <p:cNvPr id="12" name="Picture 11" descr="Top 10 Python Libraries You Must Know In 2024 | Edureka">
            <a:extLst>
              <a:ext uri="{FF2B5EF4-FFF2-40B4-BE49-F238E27FC236}">
                <a16:creationId xmlns:a16="http://schemas.microsoft.com/office/drawing/2014/main" id="{20696D4F-2B12-AB68-1A84-2C57276FA2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009" t="1691" r="18108" b="1493"/>
          <a:stretch/>
        </p:blipFill>
        <p:spPr bwMode="auto">
          <a:xfrm rot="19897530">
            <a:off x="2211389" y="1134963"/>
            <a:ext cx="1070738" cy="2169963"/>
          </a:xfrm>
          <a:custGeom>
            <a:avLst/>
            <a:gdLst>
              <a:gd name="connsiteX0" fmla="*/ 562797 w 918042"/>
              <a:gd name="connsiteY0" fmla="*/ 0 h 1916260"/>
              <a:gd name="connsiteX1" fmla="*/ 802939 w 918042"/>
              <a:gd name="connsiteY1" fmla="*/ 1916260 h 1916260"/>
              <a:gd name="connsiteX2" fmla="*/ 161301 w 918042"/>
              <a:gd name="connsiteY2" fmla="*/ 1699595 h 1916260"/>
              <a:gd name="connsiteX3" fmla="*/ 182719 w 918042"/>
              <a:gd name="connsiteY3" fmla="*/ 1632919 h 1916260"/>
              <a:gd name="connsiteX4" fmla="*/ 225250 w 918042"/>
              <a:gd name="connsiteY4" fmla="*/ 1007581 h 1916260"/>
              <a:gd name="connsiteX5" fmla="*/ 29710 w 918042"/>
              <a:gd name="connsiteY5" fmla="*/ 412079 h 1916260"/>
              <a:gd name="connsiteX6" fmla="*/ 0 w 918042"/>
              <a:gd name="connsiteY6" fmla="*/ 364709 h 191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8042" h="1916260">
                <a:moveTo>
                  <a:pt x="562797" y="0"/>
                </a:moveTo>
                <a:cubicBezTo>
                  <a:pt x="929108" y="569083"/>
                  <a:pt x="1017495" y="1274384"/>
                  <a:pt x="802939" y="1916260"/>
                </a:cubicBezTo>
                <a:lnTo>
                  <a:pt x="161301" y="1699595"/>
                </a:lnTo>
                <a:lnTo>
                  <a:pt x="182719" y="1632919"/>
                </a:lnTo>
                <a:cubicBezTo>
                  <a:pt x="235855" y="1435695"/>
                  <a:pt x="252387" y="1224106"/>
                  <a:pt x="225250" y="1007581"/>
                </a:cubicBezTo>
                <a:cubicBezTo>
                  <a:pt x="198113" y="791055"/>
                  <a:pt x="129875" y="590091"/>
                  <a:pt x="29710" y="412079"/>
                </a:cubicBezTo>
                <a:lnTo>
                  <a:pt x="0" y="364709"/>
                </a:lnTo>
                <a:close/>
              </a:path>
            </a:pathLst>
          </a:custGeom>
          <a:noFill/>
          <a:extLst>
            <a:ext uri="{909E8E84-426E-40DD-AFC4-6F175D3DCCD1}">
              <a14:hiddenFill xmlns:a14="http://schemas.microsoft.com/office/drawing/2010/main">
                <a:solidFill>
                  <a:srgbClr val="FFFFFF"/>
                </a:solidFill>
              </a14:hiddenFill>
            </a:ext>
          </a:extLst>
        </p:spPr>
      </p:pic>
      <p:pic>
        <p:nvPicPr>
          <p:cNvPr id="13" name="Picture 12" descr="help you with excel">
            <a:extLst>
              <a:ext uri="{FF2B5EF4-FFF2-40B4-BE49-F238E27FC236}">
                <a16:creationId xmlns:a16="http://schemas.microsoft.com/office/drawing/2014/main" id="{78E5492F-6E9C-312E-42BC-0C11CBCC1A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0706" t="2440" r="43411" b="3975"/>
          <a:stretch>
            <a:fillRect/>
          </a:stretch>
        </p:blipFill>
        <p:spPr bwMode="auto">
          <a:xfrm rot="856923">
            <a:off x="2291306" y="3073786"/>
            <a:ext cx="760517" cy="1712077"/>
          </a:xfrm>
          <a:custGeom>
            <a:avLst/>
            <a:gdLst>
              <a:gd name="connsiteX0" fmla="*/ 635442 w 830654"/>
              <a:gd name="connsiteY0" fmla="*/ 0 h 1926006"/>
              <a:gd name="connsiteX1" fmla="*/ 584372 w 830654"/>
              <a:gd name="connsiteY1" fmla="*/ 1926006 h 1926006"/>
              <a:gd name="connsiteX2" fmla="*/ 0 w 830654"/>
              <a:gd name="connsiteY2" fmla="*/ 1623209 h 1926006"/>
              <a:gd name="connsiteX3" fmla="*/ 43834 w 830654"/>
              <a:gd name="connsiteY3" fmla="*/ 1530447 h 1926006"/>
              <a:gd name="connsiteX4" fmla="*/ 39750 w 830654"/>
              <a:gd name="connsiteY4" fmla="*/ 363894 h 1926006"/>
              <a:gd name="connsiteX5" fmla="*/ 1856 w 830654"/>
              <a:gd name="connsiteY5" fmla="*/ 282064 h 192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654" h="1926006">
                <a:moveTo>
                  <a:pt x="635442" y="0"/>
                </a:moveTo>
                <a:cubicBezTo>
                  <a:pt x="912595" y="617456"/>
                  <a:pt x="893799" y="1326348"/>
                  <a:pt x="584372" y="1926006"/>
                </a:cubicBezTo>
                <a:lnTo>
                  <a:pt x="0" y="1623209"/>
                </a:lnTo>
                <a:lnTo>
                  <a:pt x="43834" y="1530447"/>
                </a:lnTo>
                <a:cubicBezTo>
                  <a:pt x="196609" y="1158875"/>
                  <a:pt x="192076" y="738768"/>
                  <a:pt x="39750" y="363894"/>
                </a:cubicBezTo>
                <a:lnTo>
                  <a:pt x="1856" y="282064"/>
                </a:lnTo>
                <a:close/>
              </a:path>
            </a:pathLst>
          </a:custGeom>
          <a:noFill/>
          <a:extLst>
            <a:ext uri="{909E8E84-426E-40DD-AFC4-6F175D3DCCD1}">
              <a14:hiddenFill xmlns:a14="http://schemas.microsoft.com/office/drawing/2010/main">
                <a:solidFill>
                  <a:srgbClr val="FFFFFF"/>
                </a:solidFill>
              </a14:hiddenFill>
            </a:ext>
          </a:extLst>
        </p:spPr>
      </p:pic>
      <p:pic>
        <p:nvPicPr>
          <p:cNvPr id="14" name="Picture 13" descr="Clases online de Power BI: Modelado de ...">
            <a:extLst>
              <a:ext uri="{FF2B5EF4-FFF2-40B4-BE49-F238E27FC236}">
                <a16:creationId xmlns:a16="http://schemas.microsoft.com/office/drawing/2014/main" id="{29D9D8CF-B898-D0E6-5879-EF7AF2FAC5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2185" t="3600" r="56654" b="106"/>
          <a:stretch>
            <a:fillRect/>
          </a:stretch>
        </p:blipFill>
        <p:spPr bwMode="auto">
          <a:xfrm rot="3717337">
            <a:off x="1273666" y="4100882"/>
            <a:ext cx="791527" cy="1753739"/>
          </a:xfrm>
          <a:custGeom>
            <a:avLst/>
            <a:gdLst>
              <a:gd name="connsiteX0" fmla="*/ 752175 w 890431"/>
              <a:gd name="connsiteY0" fmla="*/ 0 h 1915474"/>
              <a:gd name="connsiteX1" fmla="*/ 570024 w 890431"/>
              <a:gd name="connsiteY1" fmla="*/ 1915474 h 1915474"/>
              <a:gd name="connsiteX2" fmla="*/ 0 w 890431"/>
              <a:gd name="connsiteY2" fmla="*/ 1573128 h 1915474"/>
              <a:gd name="connsiteX3" fmla="*/ 68646 w 890431"/>
              <a:gd name="connsiteY3" fmla="*/ 1455527 h 1915474"/>
              <a:gd name="connsiteX4" fmla="*/ 225255 w 890431"/>
              <a:gd name="connsiteY4" fmla="*/ 574140 h 1915474"/>
              <a:gd name="connsiteX5" fmla="*/ 153400 w 890431"/>
              <a:gd name="connsiteY5" fmla="*/ 273270 h 1915474"/>
              <a:gd name="connsiteX6" fmla="*/ 134821 w 890431"/>
              <a:gd name="connsiteY6" fmla="*/ 228149 h 19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0431" h="1915474">
                <a:moveTo>
                  <a:pt x="752175" y="0"/>
                </a:moveTo>
                <a:cubicBezTo>
                  <a:pt x="987161" y="632547"/>
                  <a:pt x="920118" y="1337562"/>
                  <a:pt x="570024" y="1915474"/>
                </a:cubicBezTo>
                <a:lnTo>
                  <a:pt x="0" y="1573128"/>
                </a:lnTo>
                <a:lnTo>
                  <a:pt x="68646" y="1455527"/>
                </a:lnTo>
                <a:cubicBezTo>
                  <a:pt x="205922" y="1191785"/>
                  <a:pt x="266380" y="887620"/>
                  <a:pt x="225255" y="574140"/>
                </a:cubicBezTo>
                <a:cubicBezTo>
                  <a:pt x="211547" y="469647"/>
                  <a:pt x="187201" y="369064"/>
                  <a:pt x="153400" y="273270"/>
                </a:cubicBezTo>
                <a:lnTo>
                  <a:pt x="134821" y="228149"/>
                </a:lnTo>
                <a:close/>
              </a:path>
            </a:pathLst>
          </a:custGeom>
          <a:noFill/>
          <a:extLst>
            <a:ext uri="{909E8E84-426E-40DD-AFC4-6F175D3DCCD1}">
              <a14:hiddenFill xmlns:a14="http://schemas.microsoft.com/office/drawing/2010/main">
                <a:solidFill>
                  <a:srgbClr val="FFFFFF"/>
                </a:solidFill>
              </a14:hiddenFill>
            </a:ext>
          </a:extLst>
        </p:spPr>
      </p:pic>
      <p:pic>
        <p:nvPicPr>
          <p:cNvPr id="15" name="Picture 14" descr="Benefits of choosing Jira Cloud: Important features and apps">
            <a:extLst>
              <a:ext uri="{FF2B5EF4-FFF2-40B4-BE49-F238E27FC236}">
                <a16:creationId xmlns:a16="http://schemas.microsoft.com/office/drawing/2014/main" id="{87CC2EFF-0616-AE87-1DB7-6CA5C4AE6B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6793" t="10245" r="17276" b="5599"/>
          <a:stretch>
            <a:fillRect/>
          </a:stretch>
        </p:blipFill>
        <p:spPr bwMode="auto">
          <a:xfrm rot="7286381">
            <a:off x="-140480" y="4036576"/>
            <a:ext cx="755233" cy="1765128"/>
          </a:xfrm>
          <a:custGeom>
            <a:avLst/>
            <a:gdLst>
              <a:gd name="connsiteX0" fmla="*/ 584372 w 849601"/>
              <a:gd name="connsiteY0" fmla="*/ 0 h 1927914"/>
              <a:gd name="connsiteX1" fmla="*/ 671395 w 849601"/>
              <a:gd name="connsiteY1" fmla="*/ 1927914 h 1927914"/>
              <a:gd name="connsiteX2" fmla="*/ 42647 w 849601"/>
              <a:gd name="connsiteY2" fmla="*/ 1660481 h 1927914"/>
              <a:gd name="connsiteX3" fmla="*/ 95936 w 849601"/>
              <a:gd name="connsiteY3" fmla="*/ 1516035 h 1927914"/>
              <a:gd name="connsiteX4" fmla="*/ 6078 w 849601"/>
              <a:gd name="connsiteY4" fmla="*/ 328104 h 1927914"/>
              <a:gd name="connsiteX5" fmla="*/ 0 w 849601"/>
              <a:gd name="connsiteY5" fmla="*/ 317234 h 1927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01" h="1927914">
                <a:moveTo>
                  <a:pt x="584372" y="0"/>
                </a:moveTo>
                <a:cubicBezTo>
                  <a:pt x="904467" y="595054"/>
                  <a:pt x="936497" y="1304648"/>
                  <a:pt x="671395" y="1927914"/>
                </a:cubicBezTo>
                <a:lnTo>
                  <a:pt x="42647" y="1660481"/>
                </a:lnTo>
                <a:lnTo>
                  <a:pt x="95936" y="1516035"/>
                </a:lnTo>
                <a:cubicBezTo>
                  <a:pt x="223936" y="1108578"/>
                  <a:pt x="182743" y="683263"/>
                  <a:pt x="6078" y="328104"/>
                </a:cubicBezTo>
                <a:lnTo>
                  <a:pt x="0" y="317234"/>
                </a:lnTo>
                <a:close/>
              </a:path>
            </a:pathLst>
          </a:custGeom>
          <a:noFill/>
          <a:extLst>
            <a:ext uri="{909E8E84-426E-40DD-AFC4-6F175D3DCCD1}">
              <a14:hiddenFill xmlns:a14="http://schemas.microsoft.com/office/drawing/2010/main">
                <a:solidFill>
                  <a:srgbClr val="FFFFFF"/>
                </a:solidFill>
              </a14:hiddenFill>
            </a:ext>
          </a:extLst>
        </p:spPr>
      </p:pic>
      <p:pic>
        <p:nvPicPr>
          <p:cNvPr id="16" name="Picture 15" descr="How To Push Code to GitHub: Step-by-Step - Kinsta®">
            <a:extLst>
              <a:ext uri="{FF2B5EF4-FFF2-40B4-BE49-F238E27FC236}">
                <a16:creationId xmlns:a16="http://schemas.microsoft.com/office/drawing/2014/main" id="{B6FB7049-26AA-C0CE-F0B4-1C5E76650B4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1364" t="881" r="32273" b="8441"/>
          <a:stretch>
            <a:fillRect/>
          </a:stretch>
        </p:blipFill>
        <p:spPr bwMode="auto">
          <a:xfrm rot="10440942">
            <a:off x="-1013230" y="2909749"/>
            <a:ext cx="809957" cy="1711530"/>
          </a:xfrm>
          <a:custGeom>
            <a:avLst/>
            <a:gdLst>
              <a:gd name="connsiteX0" fmla="*/ 594481 w 884654"/>
              <a:gd name="connsiteY0" fmla="*/ 0 h 1925391"/>
              <a:gd name="connsiteX1" fmla="*/ 725984 w 884654"/>
              <a:gd name="connsiteY1" fmla="*/ 1925391 h 1925391"/>
              <a:gd name="connsiteX2" fmla="*/ 120955 w 884654"/>
              <a:gd name="connsiteY2" fmla="*/ 1680893 h 1925391"/>
              <a:gd name="connsiteX3" fmla="*/ 122009 w 884654"/>
              <a:gd name="connsiteY3" fmla="*/ 1678375 h 1925391"/>
              <a:gd name="connsiteX4" fmla="*/ 4185 w 884654"/>
              <a:gd name="connsiteY4" fmla="*/ 343417 h 1925391"/>
              <a:gd name="connsiteX5" fmla="*/ 0 w 884654"/>
              <a:gd name="connsiteY5" fmla="*/ 336804 h 19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654" h="1925391">
                <a:moveTo>
                  <a:pt x="594481" y="0"/>
                </a:moveTo>
                <a:cubicBezTo>
                  <a:pt x="928349" y="589297"/>
                  <a:pt x="976751" y="1297963"/>
                  <a:pt x="725984" y="1925391"/>
                </a:cubicBezTo>
                <a:lnTo>
                  <a:pt x="120955" y="1680893"/>
                </a:lnTo>
                <a:lnTo>
                  <a:pt x="122009" y="1678375"/>
                </a:lnTo>
                <a:cubicBezTo>
                  <a:pt x="274309" y="1258913"/>
                  <a:pt x="246214" y="770614"/>
                  <a:pt x="4185" y="343417"/>
                </a:cubicBezTo>
                <a:lnTo>
                  <a:pt x="0" y="336804"/>
                </a:lnTo>
                <a:close/>
              </a:path>
            </a:pathLst>
          </a:custGeom>
          <a:noFill/>
          <a:extLst>
            <a:ext uri="{909E8E84-426E-40DD-AFC4-6F175D3DCCD1}">
              <a14:hiddenFill xmlns:a14="http://schemas.microsoft.com/office/drawing/2010/main">
                <a:solidFill>
                  <a:srgbClr val="FFFFFF"/>
                </a:solidFill>
              </a14:hiddenFill>
            </a:ext>
          </a:extLst>
        </p:spPr>
      </p:pic>
      <p:pic>
        <p:nvPicPr>
          <p:cNvPr id="17" name="Picture 16" descr="100+ Data Analysis Pictures | Download Free Images on Unsplash">
            <a:extLst>
              <a:ext uri="{FF2B5EF4-FFF2-40B4-BE49-F238E27FC236}">
                <a16:creationId xmlns:a16="http://schemas.microsoft.com/office/drawing/2014/main" id="{4FA06A76-CF9A-0959-D238-C0D4FF68E5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27720" t="4942" r="25446" b="3797"/>
          <a:stretch>
            <a:fillRect/>
          </a:stretch>
        </p:blipFill>
        <p:spPr bwMode="auto">
          <a:xfrm rot="14068911">
            <a:off x="-681197" y="1567531"/>
            <a:ext cx="885853" cy="1717148"/>
          </a:xfrm>
          <a:custGeom>
            <a:avLst/>
            <a:gdLst>
              <a:gd name="connsiteX0" fmla="*/ 510971 w 996543"/>
              <a:gd name="connsiteY0" fmla="*/ 0 h 1875509"/>
              <a:gd name="connsiteX1" fmla="*/ 940724 w 996543"/>
              <a:gd name="connsiteY1" fmla="*/ 1875509 h 1875509"/>
              <a:gd name="connsiteX2" fmla="*/ 313680 w 996543"/>
              <a:gd name="connsiteY2" fmla="*/ 1732950 h 1875509"/>
              <a:gd name="connsiteX3" fmla="*/ 327124 w 996543"/>
              <a:gd name="connsiteY3" fmla="*/ 1682443 h 1875509"/>
              <a:gd name="connsiteX4" fmla="*/ 359234 w 996543"/>
              <a:gd name="connsiteY4" fmla="*/ 1374783 h 1875509"/>
              <a:gd name="connsiteX5" fmla="*/ 89313 w 996543"/>
              <a:gd name="connsiteY5" fmla="*/ 521255 h 1875509"/>
              <a:gd name="connsiteX6" fmla="*/ 0 w 996543"/>
              <a:gd name="connsiteY6" fmla="*/ 405892 h 187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6543" h="1875509">
                <a:moveTo>
                  <a:pt x="510971" y="0"/>
                </a:moveTo>
                <a:cubicBezTo>
                  <a:pt x="933261" y="527465"/>
                  <a:pt x="1091437" y="1217771"/>
                  <a:pt x="940724" y="1875509"/>
                </a:cubicBezTo>
                <a:lnTo>
                  <a:pt x="313680" y="1732950"/>
                </a:lnTo>
                <a:lnTo>
                  <a:pt x="327124" y="1682443"/>
                </a:lnTo>
                <a:cubicBezTo>
                  <a:pt x="348178" y="1583066"/>
                  <a:pt x="359234" y="1480171"/>
                  <a:pt x="359234" y="1374783"/>
                </a:cubicBezTo>
                <a:cubicBezTo>
                  <a:pt x="359234" y="1058617"/>
                  <a:pt x="259727" y="764899"/>
                  <a:pt x="89313" y="521255"/>
                </a:cubicBezTo>
                <a:lnTo>
                  <a:pt x="0" y="405892"/>
                </a:lnTo>
                <a:close/>
              </a:path>
            </a:pathLst>
          </a:cu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9BF26A4-F315-EC69-D729-DC574C5EF53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39250" y="4543090"/>
            <a:ext cx="2652750" cy="2862323"/>
          </a:xfrm>
          <a:prstGeom prst="rect">
            <a:avLst/>
          </a:prstGeom>
        </p:spPr>
      </p:pic>
      <p:pic>
        <p:nvPicPr>
          <p:cNvPr id="6" name="Picture 5">
            <a:extLst>
              <a:ext uri="{FF2B5EF4-FFF2-40B4-BE49-F238E27FC236}">
                <a16:creationId xmlns:a16="http://schemas.microsoft.com/office/drawing/2014/main" id="{EA10EB20-A3F7-310A-DA1B-8A53545BF16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30004" y="531637"/>
            <a:ext cx="2488557" cy="1938964"/>
          </a:xfrm>
          <a:prstGeom prst="rect">
            <a:avLst/>
          </a:prstGeom>
        </p:spPr>
      </p:pic>
      <p:pic>
        <p:nvPicPr>
          <p:cNvPr id="8" name="Picture 7">
            <a:extLst>
              <a:ext uri="{FF2B5EF4-FFF2-40B4-BE49-F238E27FC236}">
                <a16:creationId xmlns:a16="http://schemas.microsoft.com/office/drawing/2014/main" id="{5EA48727-B014-56ED-E560-DA1FDE96757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2689290">
            <a:off x="8370508" y="11828905"/>
            <a:ext cx="2914808" cy="2438036"/>
          </a:xfrm>
          <a:prstGeom prst="rect">
            <a:avLst/>
          </a:prstGeom>
        </p:spPr>
      </p:pic>
      <p:pic>
        <p:nvPicPr>
          <p:cNvPr id="9" name="Picture 8">
            <a:extLst>
              <a:ext uri="{FF2B5EF4-FFF2-40B4-BE49-F238E27FC236}">
                <a16:creationId xmlns:a16="http://schemas.microsoft.com/office/drawing/2014/main" id="{5ADE716A-3ACC-B01C-8CD6-579EB83386F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8706645">
            <a:off x="5891837" y="7797585"/>
            <a:ext cx="2710164" cy="1647355"/>
          </a:xfrm>
          <a:prstGeom prst="rect">
            <a:avLst/>
          </a:prstGeom>
        </p:spPr>
      </p:pic>
    </p:spTree>
    <p:extLst>
      <p:ext uri="{BB962C8B-B14F-4D97-AF65-F5344CB8AC3E}">
        <p14:creationId xmlns:p14="http://schemas.microsoft.com/office/powerpoint/2010/main" val="25710906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623CE735-F406-61B9-77CC-187C2D793E23}"/>
              </a:ext>
            </a:extLst>
          </p:cNvPr>
          <p:cNvSpPr txBox="1"/>
          <p:nvPr/>
        </p:nvSpPr>
        <p:spPr>
          <a:xfrm>
            <a:off x="-50400" y="3216416"/>
            <a:ext cx="2429254"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Tools &amp; Technologies</a:t>
            </a:r>
            <a:endParaRPr lang="en-IN"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BD850BF-11B3-58F4-536B-A3017B8CD5A7}"/>
              </a:ext>
            </a:extLst>
          </p:cNvPr>
          <p:cNvSpPr txBox="1"/>
          <p:nvPr/>
        </p:nvSpPr>
        <p:spPr>
          <a:xfrm>
            <a:off x="3740957" y="1757432"/>
            <a:ext cx="4396045"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Excel</a:t>
            </a:r>
            <a:endParaRPr lang="en-IN" sz="32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B9FD514-336F-D4F4-9AA9-457314A1FDEF}"/>
              </a:ext>
            </a:extLst>
          </p:cNvPr>
          <p:cNvSpPr txBox="1"/>
          <p:nvPr/>
        </p:nvSpPr>
        <p:spPr>
          <a:xfrm>
            <a:off x="3812870" y="2503563"/>
            <a:ext cx="6656438" cy="1673600"/>
          </a:xfrm>
          <a:prstGeom prst="rect">
            <a:avLst/>
          </a:prstGeom>
          <a:noFill/>
        </p:spPr>
        <p:txBody>
          <a:bodyPr wrap="square">
            <a:spAutoFit/>
          </a:bodyPr>
          <a:lstStyle/>
          <a:p>
            <a:pPr algn="just">
              <a:lnSpc>
                <a:spcPct val="150000"/>
              </a:lnSpc>
              <a:spcAft>
                <a:spcPts val="800"/>
              </a:spcAft>
            </a:pPr>
            <a:r>
              <a:rPr lang="en-IN" sz="1400" dirty="0">
                <a:effectLst/>
                <a:latin typeface="Times New Roman" panose="02020603050405020304" pitchFamily="18" charset="0"/>
                <a:ea typeface="SimSun" panose="02010600030101010101" pitchFamily="2" charset="-122"/>
                <a:cs typeface="Times New Roman" panose="02020603050405020304" pitchFamily="18" charset="0"/>
              </a:rPr>
              <a:t>Microsoft Excel is a spreadsheet program that allows users to organize, format, and calculate data using a system of rows and columns. It is a versatile tool that can be used for various purposes, including data analysis, financial modelling, project management, and more. Excel's interface consists of a grid of cells, each of which can contain numbers, text, formulas, or functions.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descr="Download premium vector of Illustration of data analysis graph vector about  infographic, finance, report, statistics, and performance 394295">
            <a:extLst>
              <a:ext uri="{FF2B5EF4-FFF2-40B4-BE49-F238E27FC236}">
                <a16:creationId xmlns:a16="http://schemas.microsoft.com/office/drawing/2014/main" id="{B5A45BF5-C02C-6A29-A710-573FD9CB84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846" t="9862" r="39155" b="4088"/>
          <a:stretch>
            <a:fillRect/>
          </a:stretch>
        </p:blipFill>
        <p:spPr bwMode="auto">
          <a:xfrm rot="13479949">
            <a:off x="-434106" y="1294203"/>
            <a:ext cx="776778" cy="1761948"/>
          </a:xfrm>
          <a:custGeom>
            <a:avLst/>
            <a:gdLst>
              <a:gd name="connsiteX0" fmla="*/ 697872 w 873839"/>
              <a:gd name="connsiteY0" fmla="*/ 0 h 1924440"/>
              <a:gd name="connsiteX1" fmla="*/ 604939 w 873839"/>
              <a:gd name="connsiteY1" fmla="*/ 1924440 h 1924440"/>
              <a:gd name="connsiteX2" fmla="*/ 0 w 873839"/>
              <a:gd name="connsiteY2" fmla="*/ 1598964 h 1924440"/>
              <a:gd name="connsiteX3" fmla="*/ 50752 w 873839"/>
              <a:gd name="connsiteY3" fmla="*/ 1507898 h 1924440"/>
              <a:gd name="connsiteX4" fmla="*/ 141958 w 873839"/>
              <a:gd name="connsiteY4" fmla="*/ 344909 h 1924440"/>
              <a:gd name="connsiteX5" fmla="*/ 106419 w 873839"/>
              <a:gd name="connsiteY5" fmla="*/ 252370 h 192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3839" h="1924440">
                <a:moveTo>
                  <a:pt x="697872" y="0"/>
                </a:moveTo>
                <a:cubicBezTo>
                  <a:pt x="961643" y="621096"/>
                  <a:pt x="927438" y="1329412"/>
                  <a:pt x="604939" y="1924440"/>
                </a:cubicBezTo>
                <a:lnTo>
                  <a:pt x="0" y="1598964"/>
                </a:lnTo>
                <a:lnTo>
                  <a:pt x="50752" y="1507898"/>
                </a:lnTo>
                <a:cubicBezTo>
                  <a:pt x="230654" y="1145449"/>
                  <a:pt x="266553" y="726854"/>
                  <a:pt x="141958" y="344909"/>
                </a:cubicBezTo>
                <a:lnTo>
                  <a:pt x="106419" y="252370"/>
                </a:lnTo>
                <a:close/>
              </a:path>
            </a:pathLst>
          </a:custGeom>
          <a:noFill/>
          <a:extLst>
            <a:ext uri="{909E8E84-426E-40DD-AFC4-6F175D3DCCD1}">
              <a14:hiddenFill xmlns:a14="http://schemas.microsoft.com/office/drawing/2010/main">
                <a:solidFill>
                  <a:srgbClr val="FFFFFF"/>
                </a:solidFill>
              </a14:hiddenFill>
            </a:ext>
          </a:extLst>
        </p:spPr>
      </p:pic>
      <p:pic>
        <p:nvPicPr>
          <p:cNvPr id="3" name="Picture 2" descr="Top 10 Python Libraries You Must Know In 2024 | Edureka">
            <a:extLst>
              <a:ext uri="{FF2B5EF4-FFF2-40B4-BE49-F238E27FC236}">
                <a16:creationId xmlns:a16="http://schemas.microsoft.com/office/drawing/2014/main" id="{9FB1611C-EAEE-8764-2369-D5BB7A0C71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009" t="1691" r="18108" b="1493"/>
          <a:stretch/>
        </p:blipFill>
        <p:spPr bwMode="auto">
          <a:xfrm rot="17153595">
            <a:off x="878354" y="922629"/>
            <a:ext cx="840526" cy="1703414"/>
          </a:xfrm>
          <a:custGeom>
            <a:avLst/>
            <a:gdLst>
              <a:gd name="connsiteX0" fmla="*/ 562797 w 918042"/>
              <a:gd name="connsiteY0" fmla="*/ 0 h 1916260"/>
              <a:gd name="connsiteX1" fmla="*/ 802939 w 918042"/>
              <a:gd name="connsiteY1" fmla="*/ 1916260 h 1916260"/>
              <a:gd name="connsiteX2" fmla="*/ 161301 w 918042"/>
              <a:gd name="connsiteY2" fmla="*/ 1699595 h 1916260"/>
              <a:gd name="connsiteX3" fmla="*/ 182719 w 918042"/>
              <a:gd name="connsiteY3" fmla="*/ 1632919 h 1916260"/>
              <a:gd name="connsiteX4" fmla="*/ 225250 w 918042"/>
              <a:gd name="connsiteY4" fmla="*/ 1007581 h 1916260"/>
              <a:gd name="connsiteX5" fmla="*/ 29710 w 918042"/>
              <a:gd name="connsiteY5" fmla="*/ 412079 h 1916260"/>
              <a:gd name="connsiteX6" fmla="*/ 0 w 918042"/>
              <a:gd name="connsiteY6" fmla="*/ 364709 h 191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8042" h="1916260">
                <a:moveTo>
                  <a:pt x="562797" y="0"/>
                </a:moveTo>
                <a:cubicBezTo>
                  <a:pt x="929108" y="569083"/>
                  <a:pt x="1017495" y="1274384"/>
                  <a:pt x="802939" y="1916260"/>
                </a:cubicBezTo>
                <a:lnTo>
                  <a:pt x="161301" y="1699595"/>
                </a:lnTo>
                <a:lnTo>
                  <a:pt x="182719" y="1632919"/>
                </a:lnTo>
                <a:cubicBezTo>
                  <a:pt x="235855" y="1435695"/>
                  <a:pt x="252387" y="1224106"/>
                  <a:pt x="225250" y="1007581"/>
                </a:cubicBezTo>
                <a:cubicBezTo>
                  <a:pt x="198113" y="791055"/>
                  <a:pt x="129875" y="590091"/>
                  <a:pt x="29710" y="412079"/>
                </a:cubicBezTo>
                <a:lnTo>
                  <a:pt x="0" y="364709"/>
                </a:lnTo>
                <a:close/>
              </a:path>
            </a:pathLst>
          </a:custGeom>
          <a:noFill/>
          <a:extLst>
            <a:ext uri="{909E8E84-426E-40DD-AFC4-6F175D3DCCD1}">
              <a14:hiddenFill xmlns:a14="http://schemas.microsoft.com/office/drawing/2010/main">
                <a:solidFill>
                  <a:srgbClr val="FFFFFF"/>
                </a:solidFill>
              </a14:hiddenFill>
            </a:ext>
          </a:extLst>
        </p:spPr>
      </p:pic>
      <p:pic>
        <p:nvPicPr>
          <p:cNvPr id="5" name="Picture 4" descr="help you with excel">
            <a:extLst>
              <a:ext uri="{FF2B5EF4-FFF2-40B4-BE49-F238E27FC236}">
                <a16:creationId xmlns:a16="http://schemas.microsoft.com/office/drawing/2014/main" id="{49AB07D0-0FCB-F4F5-D475-3F01E93C58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0706" t="2440" r="43411" b="3975"/>
          <a:stretch>
            <a:fillRect/>
          </a:stretch>
        </p:blipFill>
        <p:spPr bwMode="auto">
          <a:xfrm rot="19712988">
            <a:off x="2403985" y="1324698"/>
            <a:ext cx="903970" cy="2035018"/>
          </a:xfrm>
          <a:custGeom>
            <a:avLst/>
            <a:gdLst>
              <a:gd name="connsiteX0" fmla="*/ 635442 w 830654"/>
              <a:gd name="connsiteY0" fmla="*/ 0 h 1926006"/>
              <a:gd name="connsiteX1" fmla="*/ 584372 w 830654"/>
              <a:gd name="connsiteY1" fmla="*/ 1926006 h 1926006"/>
              <a:gd name="connsiteX2" fmla="*/ 0 w 830654"/>
              <a:gd name="connsiteY2" fmla="*/ 1623209 h 1926006"/>
              <a:gd name="connsiteX3" fmla="*/ 43834 w 830654"/>
              <a:gd name="connsiteY3" fmla="*/ 1530447 h 1926006"/>
              <a:gd name="connsiteX4" fmla="*/ 39750 w 830654"/>
              <a:gd name="connsiteY4" fmla="*/ 363894 h 1926006"/>
              <a:gd name="connsiteX5" fmla="*/ 1856 w 830654"/>
              <a:gd name="connsiteY5" fmla="*/ 282064 h 192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654" h="1926006">
                <a:moveTo>
                  <a:pt x="635442" y="0"/>
                </a:moveTo>
                <a:cubicBezTo>
                  <a:pt x="912595" y="617456"/>
                  <a:pt x="893799" y="1326348"/>
                  <a:pt x="584372" y="1926006"/>
                </a:cubicBezTo>
                <a:lnTo>
                  <a:pt x="0" y="1623209"/>
                </a:lnTo>
                <a:lnTo>
                  <a:pt x="43834" y="1530447"/>
                </a:lnTo>
                <a:cubicBezTo>
                  <a:pt x="196609" y="1158875"/>
                  <a:pt x="192076" y="738768"/>
                  <a:pt x="39750" y="363894"/>
                </a:cubicBezTo>
                <a:lnTo>
                  <a:pt x="1856" y="282064"/>
                </a:lnTo>
                <a:close/>
              </a:path>
            </a:pathLst>
          </a:custGeom>
          <a:noFill/>
          <a:extLst>
            <a:ext uri="{909E8E84-426E-40DD-AFC4-6F175D3DCCD1}">
              <a14:hiddenFill xmlns:a14="http://schemas.microsoft.com/office/drawing/2010/main">
                <a:solidFill>
                  <a:srgbClr val="FFFFFF"/>
                </a:solidFill>
              </a14:hiddenFill>
            </a:ext>
          </a:extLst>
        </p:spPr>
      </p:pic>
      <p:pic>
        <p:nvPicPr>
          <p:cNvPr id="6" name="Picture 5" descr="Clases online de Power BI: Modelado de ...">
            <a:extLst>
              <a:ext uri="{FF2B5EF4-FFF2-40B4-BE49-F238E27FC236}">
                <a16:creationId xmlns:a16="http://schemas.microsoft.com/office/drawing/2014/main" id="{6BC01865-4AD9-F5BE-FF13-FCF9521658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2185" t="3600" r="56654" b="106"/>
          <a:stretch>
            <a:fillRect/>
          </a:stretch>
        </p:blipFill>
        <p:spPr bwMode="auto">
          <a:xfrm rot="973402">
            <a:off x="2168869" y="3104265"/>
            <a:ext cx="791527" cy="1753739"/>
          </a:xfrm>
          <a:custGeom>
            <a:avLst/>
            <a:gdLst>
              <a:gd name="connsiteX0" fmla="*/ 752175 w 890431"/>
              <a:gd name="connsiteY0" fmla="*/ 0 h 1915474"/>
              <a:gd name="connsiteX1" fmla="*/ 570024 w 890431"/>
              <a:gd name="connsiteY1" fmla="*/ 1915474 h 1915474"/>
              <a:gd name="connsiteX2" fmla="*/ 0 w 890431"/>
              <a:gd name="connsiteY2" fmla="*/ 1573128 h 1915474"/>
              <a:gd name="connsiteX3" fmla="*/ 68646 w 890431"/>
              <a:gd name="connsiteY3" fmla="*/ 1455527 h 1915474"/>
              <a:gd name="connsiteX4" fmla="*/ 225255 w 890431"/>
              <a:gd name="connsiteY4" fmla="*/ 574140 h 1915474"/>
              <a:gd name="connsiteX5" fmla="*/ 153400 w 890431"/>
              <a:gd name="connsiteY5" fmla="*/ 273270 h 1915474"/>
              <a:gd name="connsiteX6" fmla="*/ 134821 w 890431"/>
              <a:gd name="connsiteY6" fmla="*/ 228149 h 19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0431" h="1915474">
                <a:moveTo>
                  <a:pt x="752175" y="0"/>
                </a:moveTo>
                <a:cubicBezTo>
                  <a:pt x="987161" y="632547"/>
                  <a:pt x="920118" y="1337562"/>
                  <a:pt x="570024" y="1915474"/>
                </a:cubicBezTo>
                <a:lnTo>
                  <a:pt x="0" y="1573128"/>
                </a:lnTo>
                <a:lnTo>
                  <a:pt x="68646" y="1455527"/>
                </a:lnTo>
                <a:cubicBezTo>
                  <a:pt x="205922" y="1191785"/>
                  <a:pt x="266380" y="887620"/>
                  <a:pt x="225255" y="574140"/>
                </a:cubicBezTo>
                <a:cubicBezTo>
                  <a:pt x="211547" y="469647"/>
                  <a:pt x="187201" y="369064"/>
                  <a:pt x="153400" y="273270"/>
                </a:cubicBezTo>
                <a:lnTo>
                  <a:pt x="134821" y="228149"/>
                </a:lnTo>
                <a:close/>
              </a:path>
            </a:pathLst>
          </a:custGeom>
          <a:noFill/>
          <a:extLst>
            <a:ext uri="{909E8E84-426E-40DD-AFC4-6F175D3DCCD1}">
              <a14:hiddenFill xmlns:a14="http://schemas.microsoft.com/office/drawing/2010/main">
                <a:solidFill>
                  <a:srgbClr val="FFFFFF"/>
                </a:solidFill>
              </a14:hiddenFill>
            </a:ext>
          </a:extLst>
        </p:spPr>
      </p:pic>
      <p:pic>
        <p:nvPicPr>
          <p:cNvPr id="8" name="Picture 7" descr="Benefits of choosing Jira Cloud: Important features and apps">
            <a:extLst>
              <a:ext uri="{FF2B5EF4-FFF2-40B4-BE49-F238E27FC236}">
                <a16:creationId xmlns:a16="http://schemas.microsoft.com/office/drawing/2014/main" id="{59D7F5FC-E40A-75DB-7FE1-296F115754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6793" t="10245" r="17276" b="5599"/>
          <a:stretch>
            <a:fillRect/>
          </a:stretch>
        </p:blipFill>
        <p:spPr bwMode="auto">
          <a:xfrm rot="4542446">
            <a:off x="1145287" y="4083302"/>
            <a:ext cx="755233" cy="1765129"/>
          </a:xfrm>
          <a:custGeom>
            <a:avLst/>
            <a:gdLst>
              <a:gd name="connsiteX0" fmla="*/ 584372 w 849601"/>
              <a:gd name="connsiteY0" fmla="*/ 0 h 1927914"/>
              <a:gd name="connsiteX1" fmla="*/ 671395 w 849601"/>
              <a:gd name="connsiteY1" fmla="*/ 1927914 h 1927914"/>
              <a:gd name="connsiteX2" fmla="*/ 42647 w 849601"/>
              <a:gd name="connsiteY2" fmla="*/ 1660481 h 1927914"/>
              <a:gd name="connsiteX3" fmla="*/ 95936 w 849601"/>
              <a:gd name="connsiteY3" fmla="*/ 1516035 h 1927914"/>
              <a:gd name="connsiteX4" fmla="*/ 6078 w 849601"/>
              <a:gd name="connsiteY4" fmla="*/ 328104 h 1927914"/>
              <a:gd name="connsiteX5" fmla="*/ 0 w 849601"/>
              <a:gd name="connsiteY5" fmla="*/ 317234 h 1927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01" h="1927914">
                <a:moveTo>
                  <a:pt x="584372" y="0"/>
                </a:moveTo>
                <a:cubicBezTo>
                  <a:pt x="904467" y="595054"/>
                  <a:pt x="936497" y="1304648"/>
                  <a:pt x="671395" y="1927914"/>
                </a:cubicBezTo>
                <a:lnTo>
                  <a:pt x="42647" y="1660481"/>
                </a:lnTo>
                <a:lnTo>
                  <a:pt x="95936" y="1516035"/>
                </a:lnTo>
                <a:cubicBezTo>
                  <a:pt x="223936" y="1108578"/>
                  <a:pt x="182743" y="683263"/>
                  <a:pt x="6078" y="328104"/>
                </a:cubicBezTo>
                <a:lnTo>
                  <a:pt x="0" y="317234"/>
                </a:lnTo>
                <a:close/>
              </a:path>
            </a:pathLst>
          </a:custGeom>
          <a:noFill/>
          <a:extLst>
            <a:ext uri="{909E8E84-426E-40DD-AFC4-6F175D3DCCD1}">
              <a14:hiddenFill xmlns:a14="http://schemas.microsoft.com/office/drawing/2010/main">
                <a:solidFill>
                  <a:srgbClr val="FFFFFF"/>
                </a:solidFill>
              </a14:hiddenFill>
            </a:ext>
          </a:extLst>
        </p:spPr>
      </p:pic>
      <p:pic>
        <p:nvPicPr>
          <p:cNvPr id="9" name="Picture 8" descr="How To Push Code to GitHub: Step-by-Step - Kinsta®">
            <a:extLst>
              <a:ext uri="{FF2B5EF4-FFF2-40B4-BE49-F238E27FC236}">
                <a16:creationId xmlns:a16="http://schemas.microsoft.com/office/drawing/2014/main" id="{4C8C8EC4-E5D0-5AD5-A5DE-FC2DFC4B81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1364" t="881" r="32273" b="8441"/>
          <a:stretch>
            <a:fillRect/>
          </a:stretch>
        </p:blipFill>
        <p:spPr bwMode="auto">
          <a:xfrm rot="7697007">
            <a:off x="-298262" y="3910226"/>
            <a:ext cx="809957" cy="1711530"/>
          </a:xfrm>
          <a:custGeom>
            <a:avLst/>
            <a:gdLst>
              <a:gd name="connsiteX0" fmla="*/ 594481 w 884654"/>
              <a:gd name="connsiteY0" fmla="*/ 0 h 1925391"/>
              <a:gd name="connsiteX1" fmla="*/ 725984 w 884654"/>
              <a:gd name="connsiteY1" fmla="*/ 1925391 h 1925391"/>
              <a:gd name="connsiteX2" fmla="*/ 120955 w 884654"/>
              <a:gd name="connsiteY2" fmla="*/ 1680893 h 1925391"/>
              <a:gd name="connsiteX3" fmla="*/ 122009 w 884654"/>
              <a:gd name="connsiteY3" fmla="*/ 1678375 h 1925391"/>
              <a:gd name="connsiteX4" fmla="*/ 4185 w 884654"/>
              <a:gd name="connsiteY4" fmla="*/ 343417 h 1925391"/>
              <a:gd name="connsiteX5" fmla="*/ 0 w 884654"/>
              <a:gd name="connsiteY5" fmla="*/ 336804 h 19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654" h="1925391">
                <a:moveTo>
                  <a:pt x="594481" y="0"/>
                </a:moveTo>
                <a:cubicBezTo>
                  <a:pt x="928349" y="589297"/>
                  <a:pt x="976751" y="1297963"/>
                  <a:pt x="725984" y="1925391"/>
                </a:cubicBezTo>
                <a:lnTo>
                  <a:pt x="120955" y="1680893"/>
                </a:lnTo>
                <a:lnTo>
                  <a:pt x="122009" y="1678375"/>
                </a:lnTo>
                <a:cubicBezTo>
                  <a:pt x="274309" y="1258913"/>
                  <a:pt x="246214" y="770614"/>
                  <a:pt x="4185" y="343417"/>
                </a:cubicBezTo>
                <a:lnTo>
                  <a:pt x="0" y="336804"/>
                </a:lnTo>
                <a:close/>
              </a:path>
            </a:pathLst>
          </a:custGeom>
          <a:noFill/>
          <a:extLst>
            <a:ext uri="{909E8E84-426E-40DD-AFC4-6F175D3DCCD1}">
              <a14:hiddenFill xmlns:a14="http://schemas.microsoft.com/office/drawing/2010/main">
                <a:solidFill>
                  <a:srgbClr val="FFFFFF"/>
                </a:solidFill>
              </a14:hiddenFill>
            </a:ext>
          </a:extLst>
        </p:spPr>
      </p:pic>
      <p:pic>
        <p:nvPicPr>
          <p:cNvPr id="11" name="Picture 10" descr="100+ Data Analysis Pictures | Download Free Images on Unsplash">
            <a:extLst>
              <a:ext uri="{FF2B5EF4-FFF2-40B4-BE49-F238E27FC236}">
                <a16:creationId xmlns:a16="http://schemas.microsoft.com/office/drawing/2014/main" id="{0DB7DB50-FEB7-8DFB-A552-84201E0E74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27720" t="4942" r="25446" b="3797"/>
          <a:stretch>
            <a:fillRect/>
          </a:stretch>
        </p:blipFill>
        <p:spPr bwMode="auto">
          <a:xfrm rot="11324976">
            <a:off x="-1037089" y="2707555"/>
            <a:ext cx="885853" cy="1717149"/>
          </a:xfrm>
          <a:custGeom>
            <a:avLst/>
            <a:gdLst>
              <a:gd name="connsiteX0" fmla="*/ 510971 w 996543"/>
              <a:gd name="connsiteY0" fmla="*/ 0 h 1875509"/>
              <a:gd name="connsiteX1" fmla="*/ 940724 w 996543"/>
              <a:gd name="connsiteY1" fmla="*/ 1875509 h 1875509"/>
              <a:gd name="connsiteX2" fmla="*/ 313680 w 996543"/>
              <a:gd name="connsiteY2" fmla="*/ 1732950 h 1875509"/>
              <a:gd name="connsiteX3" fmla="*/ 327124 w 996543"/>
              <a:gd name="connsiteY3" fmla="*/ 1682443 h 1875509"/>
              <a:gd name="connsiteX4" fmla="*/ 359234 w 996543"/>
              <a:gd name="connsiteY4" fmla="*/ 1374783 h 1875509"/>
              <a:gd name="connsiteX5" fmla="*/ 89313 w 996543"/>
              <a:gd name="connsiteY5" fmla="*/ 521255 h 1875509"/>
              <a:gd name="connsiteX6" fmla="*/ 0 w 996543"/>
              <a:gd name="connsiteY6" fmla="*/ 405892 h 187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6543" h="1875509">
                <a:moveTo>
                  <a:pt x="510971" y="0"/>
                </a:moveTo>
                <a:cubicBezTo>
                  <a:pt x="933261" y="527465"/>
                  <a:pt x="1091437" y="1217771"/>
                  <a:pt x="940724" y="1875509"/>
                </a:cubicBezTo>
                <a:lnTo>
                  <a:pt x="313680" y="1732950"/>
                </a:lnTo>
                <a:lnTo>
                  <a:pt x="327124" y="1682443"/>
                </a:lnTo>
                <a:cubicBezTo>
                  <a:pt x="348178" y="1583066"/>
                  <a:pt x="359234" y="1480171"/>
                  <a:pt x="359234" y="1374783"/>
                </a:cubicBezTo>
                <a:cubicBezTo>
                  <a:pt x="359234" y="1058617"/>
                  <a:pt x="259727" y="764899"/>
                  <a:pt x="89313" y="521255"/>
                </a:cubicBezTo>
                <a:lnTo>
                  <a:pt x="0" y="405892"/>
                </a:lnTo>
                <a:close/>
              </a:path>
            </a:pathLst>
          </a:cu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D21F4141-7EFA-FAAF-FCDB-941A5423D92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70508" y="4433784"/>
            <a:ext cx="2914808" cy="2438036"/>
          </a:xfrm>
          <a:prstGeom prst="rect">
            <a:avLst/>
          </a:prstGeom>
        </p:spPr>
      </p:pic>
      <p:pic>
        <p:nvPicPr>
          <p:cNvPr id="14" name="Picture 13">
            <a:extLst>
              <a:ext uri="{FF2B5EF4-FFF2-40B4-BE49-F238E27FC236}">
                <a16:creationId xmlns:a16="http://schemas.microsoft.com/office/drawing/2014/main" id="{78E8997E-7F99-F03D-EFE7-F9CB036B0A1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91837" y="402464"/>
            <a:ext cx="2710164" cy="1647355"/>
          </a:xfrm>
          <a:prstGeom prst="rect">
            <a:avLst/>
          </a:prstGeom>
        </p:spPr>
      </p:pic>
      <p:pic>
        <p:nvPicPr>
          <p:cNvPr id="15" name="Picture 14">
            <a:extLst>
              <a:ext uri="{FF2B5EF4-FFF2-40B4-BE49-F238E27FC236}">
                <a16:creationId xmlns:a16="http://schemas.microsoft.com/office/drawing/2014/main" id="{CFEE9325-B403-DBD6-E880-EA71FCBCD16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3600000">
            <a:off x="7141089" y="9763010"/>
            <a:ext cx="4840952" cy="1697774"/>
          </a:xfrm>
          <a:prstGeom prst="rect">
            <a:avLst/>
          </a:prstGeom>
        </p:spPr>
      </p:pic>
    </p:spTree>
    <p:extLst>
      <p:ext uri="{BB962C8B-B14F-4D97-AF65-F5344CB8AC3E}">
        <p14:creationId xmlns:p14="http://schemas.microsoft.com/office/powerpoint/2010/main" val="141149091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623CE735-F406-61B9-77CC-187C2D793E23}"/>
              </a:ext>
            </a:extLst>
          </p:cNvPr>
          <p:cNvSpPr txBox="1"/>
          <p:nvPr/>
        </p:nvSpPr>
        <p:spPr>
          <a:xfrm>
            <a:off x="-50400" y="3216416"/>
            <a:ext cx="2429254"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Tools &amp; Technologies</a:t>
            </a:r>
            <a:endParaRPr lang="en-IN"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BD850BF-11B3-58F4-536B-A3017B8CD5A7}"/>
              </a:ext>
            </a:extLst>
          </p:cNvPr>
          <p:cNvSpPr txBox="1"/>
          <p:nvPr/>
        </p:nvSpPr>
        <p:spPr>
          <a:xfrm>
            <a:off x="3740957" y="1757432"/>
            <a:ext cx="4396045"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Power Query</a:t>
            </a:r>
            <a:endParaRPr lang="en-IN" sz="32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B9FD514-336F-D4F4-9AA9-457314A1FDEF}"/>
              </a:ext>
            </a:extLst>
          </p:cNvPr>
          <p:cNvSpPr txBox="1"/>
          <p:nvPr/>
        </p:nvSpPr>
        <p:spPr>
          <a:xfrm>
            <a:off x="3812870" y="2503563"/>
            <a:ext cx="6656438" cy="1350434"/>
          </a:xfrm>
          <a:prstGeom prst="rect">
            <a:avLst/>
          </a:prstGeom>
          <a:noFill/>
        </p:spPr>
        <p:txBody>
          <a:bodyPr wrap="square">
            <a:spAutoFit/>
          </a:bodyPr>
          <a:lstStyle/>
          <a:p>
            <a:pPr algn="just">
              <a:lnSpc>
                <a:spcPct val="150000"/>
              </a:lnSpc>
              <a:spcAft>
                <a:spcPts val="800"/>
              </a:spcAft>
            </a:pPr>
            <a:r>
              <a:rPr lang="en-IN" sz="1400" dirty="0">
                <a:effectLst/>
                <a:latin typeface="Times New Roman" panose="02020603050405020304" pitchFamily="18" charset="0"/>
                <a:ea typeface="SimSun" panose="02010600030101010101" pitchFamily="2" charset="-122"/>
                <a:cs typeface="Times New Roman" panose="02020603050405020304" pitchFamily="18" charset="0"/>
              </a:rPr>
              <a:t>Power Query is a data transformation and data preparation engine. It allows users to extract data from various sources, transform it to meet their needs, and load it into Excel or Power BI for further analysis. Power Query provides an intuitive, </a:t>
            </a:r>
            <a:r>
              <a:rPr lang="en-IN" sz="1400" dirty="0" err="1">
                <a:effectLst/>
                <a:latin typeface="Times New Roman" panose="02020603050405020304" pitchFamily="18" charset="0"/>
                <a:ea typeface="SimSun" panose="02010600030101010101" pitchFamily="2" charset="-122"/>
                <a:cs typeface="Times New Roman" panose="02020603050405020304" pitchFamily="18" charset="0"/>
              </a:rPr>
              <a:t>userfriendly</a:t>
            </a:r>
            <a:r>
              <a:rPr lang="en-IN" sz="1400" dirty="0">
                <a:effectLst/>
                <a:latin typeface="Times New Roman" panose="02020603050405020304" pitchFamily="18" charset="0"/>
                <a:ea typeface="SimSun" panose="02010600030101010101" pitchFamily="2" charset="-122"/>
                <a:cs typeface="Times New Roman" panose="02020603050405020304" pitchFamily="18" charset="0"/>
              </a:rPr>
              <a:t> interface for data manipulation, making it accessible to both technical and non-technical users.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descr="Download premium vector of Illustration of data analysis graph vector about  infographic, finance, report, statistics, and performance 394295">
            <a:extLst>
              <a:ext uri="{FF2B5EF4-FFF2-40B4-BE49-F238E27FC236}">
                <a16:creationId xmlns:a16="http://schemas.microsoft.com/office/drawing/2014/main" id="{429D8395-8F65-D5F9-DBCE-AF547B81F8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846" t="9862" r="39155" b="4088"/>
          <a:stretch>
            <a:fillRect/>
          </a:stretch>
        </p:blipFill>
        <p:spPr bwMode="auto">
          <a:xfrm rot="10271154">
            <a:off x="-1035695" y="2585934"/>
            <a:ext cx="776778" cy="1761948"/>
          </a:xfrm>
          <a:custGeom>
            <a:avLst/>
            <a:gdLst>
              <a:gd name="connsiteX0" fmla="*/ 697872 w 873839"/>
              <a:gd name="connsiteY0" fmla="*/ 0 h 1924440"/>
              <a:gd name="connsiteX1" fmla="*/ 604939 w 873839"/>
              <a:gd name="connsiteY1" fmla="*/ 1924440 h 1924440"/>
              <a:gd name="connsiteX2" fmla="*/ 0 w 873839"/>
              <a:gd name="connsiteY2" fmla="*/ 1598964 h 1924440"/>
              <a:gd name="connsiteX3" fmla="*/ 50752 w 873839"/>
              <a:gd name="connsiteY3" fmla="*/ 1507898 h 1924440"/>
              <a:gd name="connsiteX4" fmla="*/ 141958 w 873839"/>
              <a:gd name="connsiteY4" fmla="*/ 344909 h 1924440"/>
              <a:gd name="connsiteX5" fmla="*/ 106419 w 873839"/>
              <a:gd name="connsiteY5" fmla="*/ 252370 h 192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3839" h="1924440">
                <a:moveTo>
                  <a:pt x="697872" y="0"/>
                </a:moveTo>
                <a:cubicBezTo>
                  <a:pt x="961643" y="621096"/>
                  <a:pt x="927438" y="1329412"/>
                  <a:pt x="604939" y="1924440"/>
                </a:cubicBezTo>
                <a:lnTo>
                  <a:pt x="0" y="1598964"/>
                </a:lnTo>
                <a:lnTo>
                  <a:pt x="50752" y="1507898"/>
                </a:lnTo>
                <a:cubicBezTo>
                  <a:pt x="230654" y="1145449"/>
                  <a:pt x="266553" y="726854"/>
                  <a:pt x="141958" y="344909"/>
                </a:cubicBezTo>
                <a:lnTo>
                  <a:pt x="106419" y="252370"/>
                </a:lnTo>
                <a:close/>
              </a:path>
            </a:pathLst>
          </a:custGeom>
          <a:noFill/>
          <a:extLst>
            <a:ext uri="{909E8E84-426E-40DD-AFC4-6F175D3DCCD1}">
              <a14:hiddenFill xmlns:a14="http://schemas.microsoft.com/office/drawing/2010/main">
                <a:solidFill>
                  <a:srgbClr val="FFFFFF"/>
                </a:solidFill>
              </a14:hiddenFill>
            </a:ext>
          </a:extLst>
        </p:spPr>
      </p:pic>
      <p:pic>
        <p:nvPicPr>
          <p:cNvPr id="12" name="Picture 11" descr="Top 10 Python Libraries You Must Know In 2024 | Edureka">
            <a:extLst>
              <a:ext uri="{FF2B5EF4-FFF2-40B4-BE49-F238E27FC236}">
                <a16:creationId xmlns:a16="http://schemas.microsoft.com/office/drawing/2014/main" id="{75EA9568-44AD-3185-467C-DC247F8D8C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009" t="1691" r="18108" b="1493"/>
          <a:stretch/>
        </p:blipFill>
        <p:spPr bwMode="auto">
          <a:xfrm rot="13944800">
            <a:off x="-589684" y="1296288"/>
            <a:ext cx="840526" cy="1703414"/>
          </a:xfrm>
          <a:custGeom>
            <a:avLst/>
            <a:gdLst>
              <a:gd name="connsiteX0" fmla="*/ 562797 w 918042"/>
              <a:gd name="connsiteY0" fmla="*/ 0 h 1916260"/>
              <a:gd name="connsiteX1" fmla="*/ 802939 w 918042"/>
              <a:gd name="connsiteY1" fmla="*/ 1916260 h 1916260"/>
              <a:gd name="connsiteX2" fmla="*/ 161301 w 918042"/>
              <a:gd name="connsiteY2" fmla="*/ 1699595 h 1916260"/>
              <a:gd name="connsiteX3" fmla="*/ 182719 w 918042"/>
              <a:gd name="connsiteY3" fmla="*/ 1632919 h 1916260"/>
              <a:gd name="connsiteX4" fmla="*/ 225250 w 918042"/>
              <a:gd name="connsiteY4" fmla="*/ 1007581 h 1916260"/>
              <a:gd name="connsiteX5" fmla="*/ 29710 w 918042"/>
              <a:gd name="connsiteY5" fmla="*/ 412079 h 1916260"/>
              <a:gd name="connsiteX6" fmla="*/ 0 w 918042"/>
              <a:gd name="connsiteY6" fmla="*/ 364709 h 191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8042" h="1916260">
                <a:moveTo>
                  <a:pt x="562797" y="0"/>
                </a:moveTo>
                <a:cubicBezTo>
                  <a:pt x="929108" y="569083"/>
                  <a:pt x="1017495" y="1274384"/>
                  <a:pt x="802939" y="1916260"/>
                </a:cubicBezTo>
                <a:lnTo>
                  <a:pt x="161301" y="1699595"/>
                </a:lnTo>
                <a:lnTo>
                  <a:pt x="182719" y="1632919"/>
                </a:lnTo>
                <a:cubicBezTo>
                  <a:pt x="235855" y="1435695"/>
                  <a:pt x="252387" y="1224106"/>
                  <a:pt x="225250" y="1007581"/>
                </a:cubicBezTo>
                <a:cubicBezTo>
                  <a:pt x="198113" y="791055"/>
                  <a:pt x="129875" y="590091"/>
                  <a:pt x="29710" y="412079"/>
                </a:cubicBezTo>
                <a:lnTo>
                  <a:pt x="0" y="364709"/>
                </a:lnTo>
                <a:close/>
              </a:path>
            </a:pathLst>
          </a:custGeom>
          <a:noFill/>
          <a:extLst>
            <a:ext uri="{909E8E84-426E-40DD-AFC4-6F175D3DCCD1}">
              <a14:hiddenFill xmlns:a14="http://schemas.microsoft.com/office/drawing/2010/main">
                <a:solidFill>
                  <a:srgbClr val="FFFFFF"/>
                </a:solidFill>
              </a14:hiddenFill>
            </a:ext>
          </a:extLst>
        </p:spPr>
      </p:pic>
      <p:pic>
        <p:nvPicPr>
          <p:cNvPr id="13" name="Picture 12" descr="help you with excel">
            <a:extLst>
              <a:ext uri="{FF2B5EF4-FFF2-40B4-BE49-F238E27FC236}">
                <a16:creationId xmlns:a16="http://schemas.microsoft.com/office/drawing/2014/main" id="{68FCF028-A781-BB9E-108F-7677AA12A0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0706" t="2440" r="43411" b="3975"/>
          <a:stretch>
            <a:fillRect/>
          </a:stretch>
        </p:blipFill>
        <p:spPr bwMode="auto">
          <a:xfrm rot="16504193">
            <a:off x="782378" y="766353"/>
            <a:ext cx="760517" cy="1712077"/>
          </a:xfrm>
          <a:custGeom>
            <a:avLst/>
            <a:gdLst>
              <a:gd name="connsiteX0" fmla="*/ 635442 w 830654"/>
              <a:gd name="connsiteY0" fmla="*/ 0 h 1926006"/>
              <a:gd name="connsiteX1" fmla="*/ 584372 w 830654"/>
              <a:gd name="connsiteY1" fmla="*/ 1926006 h 1926006"/>
              <a:gd name="connsiteX2" fmla="*/ 0 w 830654"/>
              <a:gd name="connsiteY2" fmla="*/ 1623209 h 1926006"/>
              <a:gd name="connsiteX3" fmla="*/ 43834 w 830654"/>
              <a:gd name="connsiteY3" fmla="*/ 1530447 h 1926006"/>
              <a:gd name="connsiteX4" fmla="*/ 39750 w 830654"/>
              <a:gd name="connsiteY4" fmla="*/ 363894 h 1926006"/>
              <a:gd name="connsiteX5" fmla="*/ 1856 w 830654"/>
              <a:gd name="connsiteY5" fmla="*/ 282064 h 192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654" h="1926006">
                <a:moveTo>
                  <a:pt x="635442" y="0"/>
                </a:moveTo>
                <a:cubicBezTo>
                  <a:pt x="912595" y="617456"/>
                  <a:pt x="893799" y="1326348"/>
                  <a:pt x="584372" y="1926006"/>
                </a:cubicBezTo>
                <a:lnTo>
                  <a:pt x="0" y="1623209"/>
                </a:lnTo>
                <a:lnTo>
                  <a:pt x="43834" y="1530447"/>
                </a:lnTo>
                <a:cubicBezTo>
                  <a:pt x="196609" y="1158875"/>
                  <a:pt x="192076" y="738768"/>
                  <a:pt x="39750" y="363894"/>
                </a:cubicBezTo>
                <a:lnTo>
                  <a:pt x="1856" y="282064"/>
                </a:lnTo>
                <a:close/>
              </a:path>
            </a:pathLst>
          </a:custGeom>
          <a:noFill/>
          <a:extLst>
            <a:ext uri="{909E8E84-426E-40DD-AFC4-6F175D3DCCD1}">
              <a14:hiddenFill xmlns:a14="http://schemas.microsoft.com/office/drawing/2010/main">
                <a:solidFill>
                  <a:srgbClr val="FFFFFF"/>
                </a:solidFill>
              </a14:hiddenFill>
            </a:ext>
          </a:extLst>
        </p:spPr>
      </p:pic>
      <p:pic>
        <p:nvPicPr>
          <p:cNvPr id="14" name="Picture 13" descr="Clases online de Power BI: Modelado de ...">
            <a:extLst>
              <a:ext uri="{FF2B5EF4-FFF2-40B4-BE49-F238E27FC236}">
                <a16:creationId xmlns:a16="http://schemas.microsoft.com/office/drawing/2014/main" id="{A0514833-2E52-E80B-F04D-462BE3FB97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2185" t="3600" r="56654" b="106"/>
          <a:stretch>
            <a:fillRect/>
          </a:stretch>
        </p:blipFill>
        <p:spPr bwMode="auto">
          <a:xfrm rot="19364607">
            <a:off x="2236346" y="1159581"/>
            <a:ext cx="968706" cy="2146304"/>
          </a:xfrm>
          <a:custGeom>
            <a:avLst/>
            <a:gdLst>
              <a:gd name="connsiteX0" fmla="*/ 752175 w 890431"/>
              <a:gd name="connsiteY0" fmla="*/ 0 h 1915474"/>
              <a:gd name="connsiteX1" fmla="*/ 570024 w 890431"/>
              <a:gd name="connsiteY1" fmla="*/ 1915474 h 1915474"/>
              <a:gd name="connsiteX2" fmla="*/ 0 w 890431"/>
              <a:gd name="connsiteY2" fmla="*/ 1573128 h 1915474"/>
              <a:gd name="connsiteX3" fmla="*/ 68646 w 890431"/>
              <a:gd name="connsiteY3" fmla="*/ 1455527 h 1915474"/>
              <a:gd name="connsiteX4" fmla="*/ 225255 w 890431"/>
              <a:gd name="connsiteY4" fmla="*/ 574140 h 1915474"/>
              <a:gd name="connsiteX5" fmla="*/ 153400 w 890431"/>
              <a:gd name="connsiteY5" fmla="*/ 273270 h 1915474"/>
              <a:gd name="connsiteX6" fmla="*/ 134821 w 890431"/>
              <a:gd name="connsiteY6" fmla="*/ 228149 h 19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0431" h="1915474">
                <a:moveTo>
                  <a:pt x="752175" y="0"/>
                </a:moveTo>
                <a:cubicBezTo>
                  <a:pt x="987161" y="632547"/>
                  <a:pt x="920118" y="1337562"/>
                  <a:pt x="570024" y="1915474"/>
                </a:cubicBezTo>
                <a:lnTo>
                  <a:pt x="0" y="1573128"/>
                </a:lnTo>
                <a:lnTo>
                  <a:pt x="68646" y="1455527"/>
                </a:lnTo>
                <a:cubicBezTo>
                  <a:pt x="205922" y="1191785"/>
                  <a:pt x="266380" y="887620"/>
                  <a:pt x="225255" y="574140"/>
                </a:cubicBezTo>
                <a:cubicBezTo>
                  <a:pt x="211547" y="469647"/>
                  <a:pt x="187201" y="369064"/>
                  <a:pt x="153400" y="273270"/>
                </a:cubicBezTo>
                <a:lnTo>
                  <a:pt x="134821" y="228149"/>
                </a:lnTo>
                <a:close/>
              </a:path>
            </a:pathLst>
          </a:custGeom>
          <a:noFill/>
          <a:extLst>
            <a:ext uri="{909E8E84-426E-40DD-AFC4-6F175D3DCCD1}">
              <a14:hiddenFill xmlns:a14="http://schemas.microsoft.com/office/drawing/2010/main">
                <a:solidFill>
                  <a:srgbClr val="FFFFFF"/>
                </a:solidFill>
              </a14:hiddenFill>
            </a:ext>
          </a:extLst>
        </p:spPr>
      </p:pic>
      <p:pic>
        <p:nvPicPr>
          <p:cNvPr id="15" name="Picture 14" descr="Benefits of choosing Jira Cloud: Important features and apps">
            <a:extLst>
              <a:ext uri="{FF2B5EF4-FFF2-40B4-BE49-F238E27FC236}">
                <a16:creationId xmlns:a16="http://schemas.microsoft.com/office/drawing/2014/main" id="{995B2821-9AF2-6216-37A0-5013FFC489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6793" t="10245" r="17276" b="5599"/>
          <a:stretch>
            <a:fillRect/>
          </a:stretch>
        </p:blipFill>
        <p:spPr bwMode="auto">
          <a:xfrm rot="1333651">
            <a:off x="2151305" y="2984477"/>
            <a:ext cx="755233" cy="1765129"/>
          </a:xfrm>
          <a:custGeom>
            <a:avLst/>
            <a:gdLst>
              <a:gd name="connsiteX0" fmla="*/ 584372 w 849601"/>
              <a:gd name="connsiteY0" fmla="*/ 0 h 1927914"/>
              <a:gd name="connsiteX1" fmla="*/ 671395 w 849601"/>
              <a:gd name="connsiteY1" fmla="*/ 1927914 h 1927914"/>
              <a:gd name="connsiteX2" fmla="*/ 42647 w 849601"/>
              <a:gd name="connsiteY2" fmla="*/ 1660481 h 1927914"/>
              <a:gd name="connsiteX3" fmla="*/ 95936 w 849601"/>
              <a:gd name="connsiteY3" fmla="*/ 1516035 h 1927914"/>
              <a:gd name="connsiteX4" fmla="*/ 6078 w 849601"/>
              <a:gd name="connsiteY4" fmla="*/ 328104 h 1927914"/>
              <a:gd name="connsiteX5" fmla="*/ 0 w 849601"/>
              <a:gd name="connsiteY5" fmla="*/ 317234 h 1927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01" h="1927914">
                <a:moveTo>
                  <a:pt x="584372" y="0"/>
                </a:moveTo>
                <a:cubicBezTo>
                  <a:pt x="904467" y="595054"/>
                  <a:pt x="936497" y="1304648"/>
                  <a:pt x="671395" y="1927914"/>
                </a:cubicBezTo>
                <a:lnTo>
                  <a:pt x="42647" y="1660481"/>
                </a:lnTo>
                <a:lnTo>
                  <a:pt x="95936" y="1516035"/>
                </a:lnTo>
                <a:cubicBezTo>
                  <a:pt x="223936" y="1108578"/>
                  <a:pt x="182743" y="683263"/>
                  <a:pt x="6078" y="328104"/>
                </a:cubicBezTo>
                <a:lnTo>
                  <a:pt x="0" y="317234"/>
                </a:lnTo>
                <a:close/>
              </a:path>
            </a:pathLst>
          </a:custGeom>
          <a:noFill/>
          <a:extLst>
            <a:ext uri="{909E8E84-426E-40DD-AFC4-6F175D3DCCD1}">
              <a14:hiddenFill xmlns:a14="http://schemas.microsoft.com/office/drawing/2010/main">
                <a:solidFill>
                  <a:srgbClr val="FFFFFF"/>
                </a:solidFill>
              </a14:hiddenFill>
            </a:ext>
          </a:extLst>
        </p:spPr>
      </p:pic>
      <p:pic>
        <p:nvPicPr>
          <p:cNvPr id="16" name="Picture 15" descr="How To Push Code to GitHub: Step-by-Step - Kinsta®">
            <a:extLst>
              <a:ext uri="{FF2B5EF4-FFF2-40B4-BE49-F238E27FC236}">
                <a16:creationId xmlns:a16="http://schemas.microsoft.com/office/drawing/2014/main" id="{90D1574F-DF8B-F791-911A-A41E5014BE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1364" t="881" r="32273" b="8441"/>
          <a:stretch>
            <a:fillRect/>
          </a:stretch>
        </p:blipFill>
        <p:spPr bwMode="auto">
          <a:xfrm rot="4488212">
            <a:off x="1120534" y="4030445"/>
            <a:ext cx="809957" cy="1711530"/>
          </a:xfrm>
          <a:custGeom>
            <a:avLst/>
            <a:gdLst>
              <a:gd name="connsiteX0" fmla="*/ 594481 w 884654"/>
              <a:gd name="connsiteY0" fmla="*/ 0 h 1925391"/>
              <a:gd name="connsiteX1" fmla="*/ 725984 w 884654"/>
              <a:gd name="connsiteY1" fmla="*/ 1925391 h 1925391"/>
              <a:gd name="connsiteX2" fmla="*/ 120955 w 884654"/>
              <a:gd name="connsiteY2" fmla="*/ 1680893 h 1925391"/>
              <a:gd name="connsiteX3" fmla="*/ 122009 w 884654"/>
              <a:gd name="connsiteY3" fmla="*/ 1678375 h 1925391"/>
              <a:gd name="connsiteX4" fmla="*/ 4185 w 884654"/>
              <a:gd name="connsiteY4" fmla="*/ 343417 h 1925391"/>
              <a:gd name="connsiteX5" fmla="*/ 0 w 884654"/>
              <a:gd name="connsiteY5" fmla="*/ 336804 h 19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654" h="1925391">
                <a:moveTo>
                  <a:pt x="594481" y="0"/>
                </a:moveTo>
                <a:cubicBezTo>
                  <a:pt x="928349" y="589297"/>
                  <a:pt x="976751" y="1297963"/>
                  <a:pt x="725984" y="1925391"/>
                </a:cubicBezTo>
                <a:lnTo>
                  <a:pt x="120955" y="1680893"/>
                </a:lnTo>
                <a:lnTo>
                  <a:pt x="122009" y="1678375"/>
                </a:lnTo>
                <a:cubicBezTo>
                  <a:pt x="274309" y="1258913"/>
                  <a:pt x="246214" y="770614"/>
                  <a:pt x="4185" y="343417"/>
                </a:cubicBezTo>
                <a:lnTo>
                  <a:pt x="0" y="336804"/>
                </a:lnTo>
                <a:close/>
              </a:path>
            </a:pathLst>
          </a:custGeom>
          <a:noFill/>
          <a:extLst>
            <a:ext uri="{909E8E84-426E-40DD-AFC4-6F175D3DCCD1}">
              <a14:hiddenFill xmlns:a14="http://schemas.microsoft.com/office/drawing/2010/main">
                <a:solidFill>
                  <a:srgbClr val="FFFFFF"/>
                </a:solidFill>
              </a14:hiddenFill>
            </a:ext>
          </a:extLst>
        </p:spPr>
      </p:pic>
      <p:pic>
        <p:nvPicPr>
          <p:cNvPr id="17" name="Picture 16" descr="100+ Data Analysis Pictures | Download Free Images on Unsplash">
            <a:extLst>
              <a:ext uri="{FF2B5EF4-FFF2-40B4-BE49-F238E27FC236}">
                <a16:creationId xmlns:a16="http://schemas.microsoft.com/office/drawing/2014/main" id="{13FC5A05-A830-F6B4-654B-C92A4A9568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27720" t="4942" r="25446" b="3797"/>
          <a:stretch>
            <a:fillRect/>
          </a:stretch>
        </p:blipFill>
        <p:spPr bwMode="auto">
          <a:xfrm rot="8116181">
            <a:off x="-298778" y="3876853"/>
            <a:ext cx="885853" cy="1717149"/>
          </a:xfrm>
          <a:custGeom>
            <a:avLst/>
            <a:gdLst>
              <a:gd name="connsiteX0" fmla="*/ 510971 w 996543"/>
              <a:gd name="connsiteY0" fmla="*/ 0 h 1875509"/>
              <a:gd name="connsiteX1" fmla="*/ 940724 w 996543"/>
              <a:gd name="connsiteY1" fmla="*/ 1875509 h 1875509"/>
              <a:gd name="connsiteX2" fmla="*/ 313680 w 996543"/>
              <a:gd name="connsiteY2" fmla="*/ 1732950 h 1875509"/>
              <a:gd name="connsiteX3" fmla="*/ 327124 w 996543"/>
              <a:gd name="connsiteY3" fmla="*/ 1682443 h 1875509"/>
              <a:gd name="connsiteX4" fmla="*/ 359234 w 996543"/>
              <a:gd name="connsiteY4" fmla="*/ 1374783 h 1875509"/>
              <a:gd name="connsiteX5" fmla="*/ 89313 w 996543"/>
              <a:gd name="connsiteY5" fmla="*/ 521255 h 1875509"/>
              <a:gd name="connsiteX6" fmla="*/ 0 w 996543"/>
              <a:gd name="connsiteY6" fmla="*/ 405892 h 187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6543" h="1875509">
                <a:moveTo>
                  <a:pt x="510971" y="0"/>
                </a:moveTo>
                <a:cubicBezTo>
                  <a:pt x="933261" y="527465"/>
                  <a:pt x="1091437" y="1217771"/>
                  <a:pt x="940724" y="1875509"/>
                </a:cubicBezTo>
                <a:lnTo>
                  <a:pt x="313680" y="1732950"/>
                </a:lnTo>
                <a:lnTo>
                  <a:pt x="327124" y="1682443"/>
                </a:lnTo>
                <a:cubicBezTo>
                  <a:pt x="348178" y="1583066"/>
                  <a:pt x="359234" y="1480171"/>
                  <a:pt x="359234" y="1374783"/>
                </a:cubicBezTo>
                <a:cubicBezTo>
                  <a:pt x="359234" y="1058617"/>
                  <a:pt x="259727" y="764899"/>
                  <a:pt x="89313" y="521255"/>
                </a:cubicBezTo>
                <a:lnTo>
                  <a:pt x="0" y="405892"/>
                </a:lnTo>
                <a:close/>
              </a:path>
            </a:pathLst>
          </a:cu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5D22D92-CD96-22B4-8F60-220CC955279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14259" y="4886210"/>
            <a:ext cx="4840952" cy="1697774"/>
          </a:xfrm>
          <a:prstGeom prst="rect">
            <a:avLst/>
          </a:prstGeom>
        </p:spPr>
      </p:pic>
      <p:pic>
        <p:nvPicPr>
          <p:cNvPr id="5" name="Picture 4">
            <a:extLst>
              <a:ext uri="{FF2B5EF4-FFF2-40B4-BE49-F238E27FC236}">
                <a16:creationId xmlns:a16="http://schemas.microsoft.com/office/drawing/2014/main" id="{97FA56B0-D5FB-832F-31F9-4DD64AD4F14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4400000">
            <a:off x="5899853" y="7862052"/>
            <a:ext cx="2610311" cy="1615516"/>
          </a:xfrm>
          <a:prstGeom prst="rect">
            <a:avLst/>
          </a:prstGeom>
        </p:spPr>
      </p:pic>
      <p:pic>
        <p:nvPicPr>
          <p:cNvPr id="6" name="Picture 4" descr="A guide to setting up business workflows using Jira Core">
            <a:extLst>
              <a:ext uri="{FF2B5EF4-FFF2-40B4-BE49-F238E27FC236}">
                <a16:creationId xmlns:a16="http://schemas.microsoft.com/office/drawing/2014/main" id="{850E14E1-FA1C-51FD-6245-B2C97F568A5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3565857">
            <a:off x="8510164" y="12327846"/>
            <a:ext cx="3390899" cy="1652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244505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623CE735-F406-61B9-77CC-187C2D793E23}"/>
              </a:ext>
            </a:extLst>
          </p:cNvPr>
          <p:cNvSpPr txBox="1"/>
          <p:nvPr/>
        </p:nvSpPr>
        <p:spPr>
          <a:xfrm>
            <a:off x="-50400" y="3216416"/>
            <a:ext cx="2429254"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Tools &amp; Technologies</a:t>
            </a:r>
            <a:endParaRPr lang="en-IN"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BD850BF-11B3-58F4-536B-A3017B8CD5A7}"/>
              </a:ext>
            </a:extLst>
          </p:cNvPr>
          <p:cNvSpPr txBox="1"/>
          <p:nvPr/>
        </p:nvSpPr>
        <p:spPr>
          <a:xfrm>
            <a:off x="3740957" y="1757432"/>
            <a:ext cx="4396045"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Jira</a:t>
            </a:r>
            <a:endParaRPr lang="en-IN" sz="32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B9FD514-336F-D4F4-9AA9-457314A1FDEF}"/>
              </a:ext>
            </a:extLst>
          </p:cNvPr>
          <p:cNvSpPr txBox="1"/>
          <p:nvPr/>
        </p:nvSpPr>
        <p:spPr>
          <a:xfrm>
            <a:off x="3812870" y="2503563"/>
            <a:ext cx="6656438" cy="1996765"/>
          </a:xfrm>
          <a:prstGeom prst="rect">
            <a:avLst/>
          </a:prstGeom>
          <a:noFill/>
        </p:spPr>
        <p:txBody>
          <a:bodyPr wrap="square">
            <a:spAutoFit/>
          </a:bodyPr>
          <a:lstStyle/>
          <a:p>
            <a:pPr algn="just">
              <a:lnSpc>
                <a:spcPct val="150000"/>
              </a:lnSpc>
              <a:spcAft>
                <a:spcPts val="800"/>
              </a:spcAft>
            </a:pPr>
            <a:r>
              <a:rPr lang="en-IN" sz="1400" dirty="0">
                <a:effectLst/>
                <a:latin typeface="Times New Roman" panose="02020603050405020304" pitchFamily="18" charset="0"/>
                <a:ea typeface="SimSun" panose="02010600030101010101" pitchFamily="2" charset="-122"/>
                <a:cs typeface="Times New Roman" panose="02020603050405020304" pitchFamily="18" charset="0"/>
              </a:rPr>
              <a:t>Jira is a comprehensive and flexible project management tool that supports various methodologies and use cases. Its powerful features for issue tracking, agile project management, collaboration, and reporting make it an essential tool for software development teams and organizations managing complex projects. Whether you are tracking bugs, planning sprints, or managing business processes, Jira provides the tools and capabilities needed to streamline your workflows and achieve your project goals.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descr="Download premium vector of Illustration of data analysis graph vector about  infographic, finance, report, statistics, and performance 394295">
            <a:extLst>
              <a:ext uri="{FF2B5EF4-FFF2-40B4-BE49-F238E27FC236}">
                <a16:creationId xmlns:a16="http://schemas.microsoft.com/office/drawing/2014/main" id="{76909758-2A4A-EF73-561A-19CEE169CE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846" t="9862" r="39155" b="4088"/>
          <a:stretch>
            <a:fillRect/>
          </a:stretch>
        </p:blipFill>
        <p:spPr bwMode="auto">
          <a:xfrm rot="7335462">
            <a:off x="-456005" y="3762379"/>
            <a:ext cx="776778" cy="1761948"/>
          </a:xfrm>
          <a:custGeom>
            <a:avLst/>
            <a:gdLst>
              <a:gd name="connsiteX0" fmla="*/ 697872 w 873839"/>
              <a:gd name="connsiteY0" fmla="*/ 0 h 1924440"/>
              <a:gd name="connsiteX1" fmla="*/ 604939 w 873839"/>
              <a:gd name="connsiteY1" fmla="*/ 1924440 h 1924440"/>
              <a:gd name="connsiteX2" fmla="*/ 0 w 873839"/>
              <a:gd name="connsiteY2" fmla="*/ 1598964 h 1924440"/>
              <a:gd name="connsiteX3" fmla="*/ 50752 w 873839"/>
              <a:gd name="connsiteY3" fmla="*/ 1507898 h 1924440"/>
              <a:gd name="connsiteX4" fmla="*/ 141958 w 873839"/>
              <a:gd name="connsiteY4" fmla="*/ 344909 h 1924440"/>
              <a:gd name="connsiteX5" fmla="*/ 106419 w 873839"/>
              <a:gd name="connsiteY5" fmla="*/ 252370 h 192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3839" h="1924440">
                <a:moveTo>
                  <a:pt x="697872" y="0"/>
                </a:moveTo>
                <a:cubicBezTo>
                  <a:pt x="961643" y="621096"/>
                  <a:pt x="927438" y="1329412"/>
                  <a:pt x="604939" y="1924440"/>
                </a:cubicBezTo>
                <a:lnTo>
                  <a:pt x="0" y="1598964"/>
                </a:lnTo>
                <a:lnTo>
                  <a:pt x="50752" y="1507898"/>
                </a:lnTo>
                <a:cubicBezTo>
                  <a:pt x="230654" y="1145449"/>
                  <a:pt x="266553" y="726854"/>
                  <a:pt x="141958" y="344909"/>
                </a:cubicBezTo>
                <a:lnTo>
                  <a:pt x="106419" y="252370"/>
                </a:lnTo>
                <a:close/>
              </a:path>
            </a:pathLst>
          </a:custGeom>
          <a:noFill/>
          <a:extLst>
            <a:ext uri="{909E8E84-426E-40DD-AFC4-6F175D3DCCD1}">
              <a14:hiddenFill xmlns:a14="http://schemas.microsoft.com/office/drawing/2010/main">
                <a:solidFill>
                  <a:srgbClr val="FFFFFF"/>
                </a:solidFill>
              </a14:hiddenFill>
            </a:ext>
          </a:extLst>
        </p:spPr>
      </p:pic>
      <p:pic>
        <p:nvPicPr>
          <p:cNvPr id="3" name="Picture 2" descr="Top 10 Python Libraries You Must Know In 2024 | Edureka">
            <a:extLst>
              <a:ext uri="{FF2B5EF4-FFF2-40B4-BE49-F238E27FC236}">
                <a16:creationId xmlns:a16="http://schemas.microsoft.com/office/drawing/2014/main" id="{73F5366E-D6F8-2453-9723-C26CF22363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009" t="1691" r="18108" b="1493"/>
          <a:stretch/>
        </p:blipFill>
        <p:spPr bwMode="auto">
          <a:xfrm rot="11009108">
            <a:off x="-1168219" y="2564843"/>
            <a:ext cx="840526" cy="1703414"/>
          </a:xfrm>
          <a:custGeom>
            <a:avLst/>
            <a:gdLst>
              <a:gd name="connsiteX0" fmla="*/ 562797 w 918042"/>
              <a:gd name="connsiteY0" fmla="*/ 0 h 1916260"/>
              <a:gd name="connsiteX1" fmla="*/ 802939 w 918042"/>
              <a:gd name="connsiteY1" fmla="*/ 1916260 h 1916260"/>
              <a:gd name="connsiteX2" fmla="*/ 161301 w 918042"/>
              <a:gd name="connsiteY2" fmla="*/ 1699595 h 1916260"/>
              <a:gd name="connsiteX3" fmla="*/ 182719 w 918042"/>
              <a:gd name="connsiteY3" fmla="*/ 1632919 h 1916260"/>
              <a:gd name="connsiteX4" fmla="*/ 225250 w 918042"/>
              <a:gd name="connsiteY4" fmla="*/ 1007581 h 1916260"/>
              <a:gd name="connsiteX5" fmla="*/ 29710 w 918042"/>
              <a:gd name="connsiteY5" fmla="*/ 412079 h 1916260"/>
              <a:gd name="connsiteX6" fmla="*/ 0 w 918042"/>
              <a:gd name="connsiteY6" fmla="*/ 364709 h 191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8042" h="1916260">
                <a:moveTo>
                  <a:pt x="562797" y="0"/>
                </a:moveTo>
                <a:cubicBezTo>
                  <a:pt x="929108" y="569083"/>
                  <a:pt x="1017495" y="1274384"/>
                  <a:pt x="802939" y="1916260"/>
                </a:cubicBezTo>
                <a:lnTo>
                  <a:pt x="161301" y="1699595"/>
                </a:lnTo>
                <a:lnTo>
                  <a:pt x="182719" y="1632919"/>
                </a:lnTo>
                <a:cubicBezTo>
                  <a:pt x="235855" y="1435695"/>
                  <a:pt x="252387" y="1224106"/>
                  <a:pt x="225250" y="1007581"/>
                </a:cubicBezTo>
                <a:cubicBezTo>
                  <a:pt x="198113" y="791055"/>
                  <a:pt x="129875" y="590091"/>
                  <a:pt x="29710" y="412079"/>
                </a:cubicBezTo>
                <a:lnTo>
                  <a:pt x="0" y="364709"/>
                </a:lnTo>
                <a:close/>
              </a:path>
            </a:pathLst>
          </a:custGeom>
          <a:noFill/>
          <a:extLst>
            <a:ext uri="{909E8E84-426E-40DD-AFC4-6F175D3DCCD1}">
              <a14:hiddenFill xmlns:a14="http://schemas.microsoft.com/office/drawing/2010/main">
                <a:solidFill>
                  <a:srgbClr val="FFFFFF"/>
                </a:solidFill>
              </a14:hiddenFill>
            </a:ext>
          </a:extLst>
        </p:spPr>
      </p:pic>
      <p:pic>
        <p:nvPicPr>
          <p:cNvPr id="5" name="Picture 4" descr="help you with excel">
            <a:extLst>
              <a:ext uri="{FF2B5EF4-FFF2-40B4-BE49-F238E27FC236}">
                <a16:creationId xmlns:a16="http://schemas.microsoft.com/office/drawing/2014/main" id="{F1F8B82E-BC3D-D378-E6F4-DD42F9DC7E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0706" t="2440" r="43411" b="3975"/>
          <a:stretch>
            <a:fillRect/>
          </a:stretch>
        </p:blipFill>
        <p:spPr bwMode="auto">
          <a:xfrm rot="13568501">
            <a:off x="-649293" y="1210967"/>
            <a:ext cx="760517" cy="1712077"/>
          </a:xfrm>
          <a:custGeom>
            <a:avLst/>
            <a:gdLst>
              <a:gd name="connsiteX0" fmla="*/ 635442 w 830654"/>
              <a:gd name="connsiteY0" fmla="*/ 0 h 1926006"/>
              <a:gd name="connsiteX1" fmla="*/ 584372 w 830654"/>
              <a:gd name="connsiteY1" fmla="*/ 1926006 h 1926006"/>
              <a:gd name="connsiteX2" fmla="*/ 0 w 830654"/>
              <a:gd name="connsiteY2" fmla="*/ 1623209 h 1926006"/>
              <a:gd name="connsiteX3" fmla="*/ 43834 w 830654"/>
              <a:gd name="connsiteY3" fmla="*/ 1530447 h 1926006"/>
              <a:gd name="connsiteX4" fmla="*/ 39750 w 830654"/>
              <a:gd name="connsiteY4" fmla="*/ 363894 h 1926006"/>
              <a:gd name="connsiteX5" fmla="*/ 1856 w 830654"/>
              <a:gd name="connsiteY5" fmla="*/ 282064 h 192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654" h="1926006">
                <a:moveTo>
                  <a:pt x="635442" y="0"/>
                </a:moveTo>
                <a:cubicBezTo>
                  <a:pt x="912595" y="617456"/>
                  <a:pt x="893799" y="1326348"/>
                  <a:pt x="584372" y="1926006"/>
                </a:cubicBezTo>
                <a:lnTo>
                  <a:pt x="0" y="1623209"/>
                </a:lnTo>
                <a:lnTo>
                  <a:pt x="43834" y="1530447"/>
                </a:lnTo>
                <a:cubicBezTo>
                  <a:pt x="196609" y="1158875"/>
                  <a:pt x="192076" y="738768"/>
                  <a:pt x="39750" y="363894"/>
                </a:cubicBezTo>
                <a:lnTo>
                  <a:pt x="1856" y="282064"/>
                </a:lnTo>
                <a:close/>
              </a:path>
            </a:pathLst>
          </a:custGeom>
          <a:noFill/>
          <a:extLst>
            <a:ext uri="{909E8E84-426E-40DD-AFC4-6F175D3DCCD1}">
              <a14:hiddenFill xmlns:a14="http://schemas.microsoft.com/office/drawing/2010/main">
                <a:solidFill>
                  <a:srgbClr val="FFFFFF"/>
                </a:solidFill>
              </a14:hiddenFill>
            </a:ext>
          </a:extLst>
        </p:spPr>
      </p:pic>
      <p:pic>
        <p:nvPicPr>
          <p:cNvPr id="6" name="Picture 5" descr="Clases online de Power BI: Modelado de ...">
            <a:extLst>
              <a:ext uri="{FF2B5EF4-FFF2-40B4-BE49-F238E27FC236}">
                <a16:creationId xmlns:a16="http://schemas.microsoft.com/office/drawing/2014/main" id="{50EEA958-C355-116F-5C98-7E659CF296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2185" t="3600" r="56654" b="106"/>
          <a:stretch>
            <a:fillRect/>
          </a:stretch>
        </p:blipFill>
        <p:spPr bwMode="auto">
          <a:xfrm rot="16428915">
            <a:off x="739499" y="829054"/>
            <a:ext cx="791527" cy="1753739"/>
          </a:xfrm>
          <a:custGeom>
            <a:avLst/>
            <a:gdLst>
              <a:gd name="connsiteX0" fmla="*/ 752175 w 890431"/>
              <a:gd name="connsiteY0" fmla="*/ 0 h 1915474"/>
              <a:gd name="connsiteX1" fmla="*/ 570024 w 890431"/>
              <a:gd name="connsiteY1" fmla="*/ 1915474 h 1915474"/>
              <a:gd name="connsiteX2" fmla="*/ 0 w 890431"/>
              <a:gd name="connsiteY2" fmla="*/ 1573128 h 1915474"/>
              <a:gd name="connsiteX3" fmla="*/ 68646 w 890431"/>
              <a:gd name="connsiteY3" fmla="*/ 1455527 h 1915474"/>
              <a:gd name="connsiteX4" fmla="*/ 225255 w 890431"/>
              <a:gd name="connsiteY4" fmla="*/ 574140 h 1915474"/>
              <a:gd name="connsiteX5" fmla="*/ 153400 w 890431"/>
              <a:gd name="connsiteY5" fmla="*/ 273270 h 1915474"/>
              <a:gd name="connsiteX6" fmla="*/ 134821 w 890431"/>
              <a:gd name="connsiteY6" fmla="*/ 228149 h 19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0431" h="1915474">
                <a:moveTo>
                  <a:pt x="752175" y="0"/>
                </a:moveTo>
                <a:cubicBezTo>
                  <a:pt x="987161" y="632547"/>
                  <a:pt x="920118" y="1337562"/>
                  <a:pt x="570024" y="1915474"/>
                </a:cubicBezTo>
                <a:lnTo>
                  <a:pt x="0" y="1573128"/>
                </a:lnTo>
                <a:lnTo>
                  <a:pt x="68646" y="1455527"/>
                </a:lnTo>
                <a:cubicBezTo>
                  <a:pt x="205922" y="1191785"/>
                  <a:pt x="266380" y="887620"/>
                  <a:pt x="225255" y="574140"/>
                </a:cubicBezTo>
                <a:cubicBezTo>
                  <a:pt x="211547" y="469647"/>
                  <a:pt x="187201" y="369064"/>
                  <a:pt x="153400" y="273270"/>
                </a:cubicBezTo>
                <a:lnTo>
                  <a:pt x="134821" y="228149"/>
                </a:lnTo>
                <a:close/>
              </a:path>
            </a:pathLst>
          </a:custGeom>
          <a:noFill/>
          <a:extLst>
            <a:ext uri="{909E8E84-426E-40DD-AFC4-6F175D3DCCD1}">
              <a14:hiddenFill xmlns:a14="http://schemas.microsoft.com/office/drawing/2010/main">
                <a:solidFill>
                  <a:srgbClr val="FFFFFF"/>
                </a:solidFill>
              </a14:hiddenFill>
            </a:ext>
          </a:extLst>
        </p:spPr>
      </p:pic>
      <p:pic>
        <p:nvPicPr>
          <p:cNvPr id="8" name="Picture 7" descr="Benefits of choosing Jira Cloud: Important features and apps">
            <a:extLst>
              <a:ext uri="{FF2B5EF4-FFF2-40B4-BE49-F238E27FC236}">
                <a16:creationId xmlns:a16="http://schemas.microsoft.com/office/drawing/2014/main" id="{7F0B80E9-9850-43D6-722B-694056909D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6793" t="10245" r="17276" b="5599"/>
          <a:stretch>
            <a:fillRect/>
          </a:stretch>
        </p:blipFill>
        <p:spPr bwMode="auto">
          <a:xfrm rot="19997959">
            <a:off x="2282712" y="1118314"/>
            <a:ext cx="950642" cy="2221839"/>
          </a:xfrm>
          <a:custGeom>
            <a:avLst/>
            <a:gdLst>
              <a:gd name="connsiteX0" fmla="*/ 584372 w 849601"/>
              <a:gd name="connsiteY0" fmla="*/ 0 h 1927914"/>
              <a:gd name="connsiteX1" fmla="*/ 671395 w 849601"/>
              <a:gd name="connsiteY1" fmla="*/ 1927914 h 1927914"/>
              <a:gd name="connsiteX2" fmla="*/ 42647 w 849601"/>
              <a:gd name="connsiteY2" fmla="*/ 1660481 h 1927914"/>
              <a:gd name="connsiteX3" fmla="*/ 95936 w 849601"/>
              <a:gd name="connsiteY3" fmla="*/ 1516035 h 1927914"/>
              <a:gd name="connsiteX4" fmla="*/ 6078 w 849601"/>
              <a:gd name="connsiteY4" fmla="*/ 328104 h 1927914"/>
              <a:gd name="connsiteX5" fmla="*/ 0 w 849601"/>
              <a:gd name="connsiteY5" fmla="*/ 317234 h 1927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01" h="1927914">
                <a:moveTo>
                  <a:pt x="584372" y="0"/>
                </a:moveTo>
                <a:cubicBezTo>
                  <a:pt x="904467" y="595054"/>
                  <a:pt x="936497" y="1304648"/>
                  <a:pt x="671395" y="1927914"/>
                </a:cubicBezTo>
                <a:lnTo>
                  <a:pt x="42647" y="1660481"/>
                </a:lnTo>
                <a:lnTo>
                  <a:pt x="95936" y="1516035"/>
                </a:lnTo>
                <a:cubicBezTo>
                  <a:pt x="223936" y="1108578"/>
                  <a:pt x="182743" y="683263"/>
                  <a:pt x="6078" y="328104"/>
                </a:cubicBezTo>
                <a:lnTo>
                  <a:pt x="0" y="317234"/>
                </a:lnTo>
                <a:close/>
              </a:path>
            </a:pathLst>
          </a:custGeom>
          <a:noFill/>
          <a:extLst>
            <a:ext uri="{909E8E84-426E-40DD-AFC4-6F175D3DCCD1}">
              <a14:hiddenFill xmlns:a14="http://schemas.microsoft.com/office/drawing/2010/main">
                <a:solidFill>
                  <a:srgbClr val="FFFFFF"/>
                </a:solidFill>
              </a14:hiddenFill>
            </a:ext>
          </a:extLst>
        </p:spPr>
      </p:pic>
      <p:pic>
        <p:nvPicPr>
          <p:cNvPr id="9" name="Picture 8" descr="How To Push Code to GitHub: Step-by-Step - Kinsta®">
            <a:extLst>
              <a:ext uri="{FF2B5EF4-FFF2-40B4-BE49-F238E27FC236}">
                <a16:creationId xmlns:a16="http://schemas.microsoft.com/office/drawing/2014/main" id="{E6BA915C-71E0-2A1F-BB05-2E0FF7EC9B0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1364" t="881" r="32273" b="8441"/>
          <a:stretch>
            <a:fillRect/>
          </a:stretch>
        </p:blipFill>
        <p:spPr bwMode="auto">
          <a:xfrm rot="1552520">
            <a:off x="2024950" y="3082017"/>
            <a:ext cx="809957" cy="1711530"/>
          </a:xfrm>
          <a:custGeom>
            <a:avLst/>
            <a:gdLst>
              <a:gd name="connsiteX0" fmla="*/ 594481 w 884654"/>
              <a:gd name="connsiteY0" fmla="*/ 0 h 1925391"/>
              <a:gd name="connsiteX1" fmla="*/ 725984 w 884654"/>
              <a:gd name="connsiteY1" fmla="*/ 1925391 h 1925391"/>
              <a:gd name="connsiteX2" fmla="*/ 120955 w 884654"/>
              <a:gd name="connsiteY2" fmla="*/ 1680893 h 1925391"/>
              <a:gd name="connsiteX3" fmla="*/ 122009 w 884654"/>
              <a:gd name="connsiteY3" fmla="*/ 1678375 h 1925391"/>
              <a:gd name="connsiteX4" fmla="*/ 4185 w 884654"/>
              <a:gd name="connsiteY4" fmla="*/ 343417 h 1925391"/>
              <a:gd name="connsiteX5" fmla="*/ 0 w 884654"/>
              <a:gd name="connsiteY5" fmla="*/ 336804 h 19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654" h="1925391">
                <a:moveTo>
                  <a:pt x="594481" y="0"/>
                </a:moveTo>
                <a:cubicBezTo>
                  <a:pt x="928349" y="589297"/>
                  <a:pt x="976751" y="1297963"/>
                  <a:pt x="725984" y="1925391"/>
                </a:cubicBezTo>
                <a:lnTo>
                  <a:pt x="120955" y="1680893"/>
                </a:lnTo>
                <a:lnTo>
                  <a:pt x="122009" y="1678375"/>
                </a:lnTo>
                <a:cubicBezTo>
                  <a:pt x="274309" y="1258913"/>
                  <a:pt x="246214" y="770614"/>
                  <a:pt x="4185" y="343417"/>
                </a:cubicBezTo>
                <a:lnTo>
                  <a:pt x="0" y="336804"/>
                </a:lnTo>
                <a:close/>
              </a:path>
            </a:pathLst>
          </a:custGeom>
          <a:noFill/>
          <a:extLst>
            <a:ext uri="{909E8E84-426E-40DD-AFC4-6F175D3DCCD1}">
              <a14:hiddenFill xmlns:a14="http://schemas.microsoft.com/office/drawing/2010/main">
                <a:solidFill>
                  <a:srgbClr val="FFFFFF"/>
                </a:solidFill>
              </a14:hiddenFill>
            </a:ext>
          </a:extLst>
        </p:spPr>
      </p:pic>
      <p:pic>
        <p:nvPicPr>
          <p:cNvPr id="11" name="Picture 10" descr="100+ Data Analysis Pictures | Download Free Images on Unsplash">
            <a:extLst>
              <a:ext uri="{FF2B5EF4-FFF2-40B4-BE49-F238E27FC236}">
                <a16:creationId xmlns:a16="http://schemas.microsoft.com/office/drawing/2014/main" id="{DFEE8AA0-1116-1F81-5304-BDE7095F6C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27720" t="4942" r="25446" b="3797"/>
          <a:stretch>
            <a:fillRect/>
          </a:stretch>
        </p:blipFill>
        <p:spPr bwMode="auto">
          <a:xfrm rot="5180489">
            <a:off x="965767" y="4021534"/>
            <a:ext cx="885853" cy="1717149"/>
          </a:xfrm>
          <a:custGeom>
            <a:avLst/>
            <a:gdLst>
              <a:gd name="connsiteX0" fmla="*/ 510971 w 996543"/>
              <a:gd name="connsiteY0" fmla="*/ 0 h 1875509"/>
              <a:gd name="connsiteX1" fmla="*/ 940724 w 996543"/>
              <a:gd name="connsiteY1" fmla="*/ 1875509 h 1875509"/>
              <a:gd name="connsiteX2" fmla="*/ 313680 w 996543"/>
              <a:gd name="connsiteY2" fmla="*/ 1732950 h 1875509"/>
              <a:gd name="connsiteX3" fmla="*/ 327124 w 996543"/>
              <a:gd name="connsiteY3" fmla="*/ 1682443 h 1875509"/>
              <a:gd name="connsiteX4" fmla="*/ 359234 w 996543"/>
              <a:gd name="connsiteY4" fmla="*/ 1374783 h 1875509"/>
              <a:gd name="connsiteX5" fmla="*/ 89313 w 996543"/>
              <a:gd name="connsiteY5" fmla="*/ 521255 h 1875509"/>
              <a:gd name="connsiteX6" fmla="*/ 0 w 996543"/>
              <a:gd name="connsiteY6" fmla="*/ 405892 h 187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6543" h="1875509">
                <a:moveTo>
                  <a:pt x="510971" y="0"/>
                </a:moveTo>
                <a:cubicBezTo>
                  <a:pt x="933261" y="527465"/>
                  <a:pt x="1091437" y="1217771"/>
                  <a:pt x="940724" y="1875509"/>
                </a:cubicBezTo>
                <a:lnTo>
                  <a:pt x="313680" y="1732950"/>
                </a:lnTo>
                <a:lnTo>
                  <a:pt x="327124" y="1682443"/>
                </a:lnTo>
                <a:cubicBezTo>
                  <a:pt x="348178" y="1583066"/>
                  <a:pt x="359234" y="1480171"/>
                  <a:pt x="359234" y="1374783"/>
                </a:cubicBezTo>
                <a:cubicBezTo>
                  <a:pt x="359234" y="1058617"/>
                  <a:pt x="259727" y="764899"/>
                  <a:pt x="89313" y="521255"/>
                </a:cubicBezTo>
                <a:lnTo>
                  <a:pt x="0" y="405892"/>
                </a:lnTo>
                <a:close/>
              </a:path>
            </a:pathLst>
          </a:cu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8E15F120-26E1-1839-31BB-34B8D54328C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9853" y="516372"/>
            <a:ext cx="2610311" cy="1615516"/>
          </a:xfrm>
          <a:prstGeom prst="rect">
            <a:avLst/>
          </a:prstGeom>
        </p:spPr>
      </p:pic>
      <p:pic>
        <p:nvPicPr>
          <p:cNvPr id="3076" name="Picture 4" descr="A guide to setting up business workflows using Jira Core">
            <a:extLst>
              <a:ext uri="{FF2B5EF4-FFF2-40B4-BE49-F238E27FC236}">
                <a16:creationId xmlns:a16="http://schemas.microsoft.com/office/drawing/2014/main" id="{74CD1442-6489-624C-9D0A-7A54AFF502B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10164" y="4982166"/>
            <a:ext cx="3390899" cy="165218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6A3BEF47-4EC5-FFB9-A51A-27759E7F938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3500000">
            <a:off x="7876135" y="8824286"/>
            <a:ext cx="3014135" cy="1808481"/>
          </a:xfrm>
          <a:prstGeom prst="rect">
            <a:avLst/>
          </a:prstGeom>
        </p:spPr>
      </p:pic>
    </p:spTree>
    <p:extLst>
      <p:ext uri="{BB962C8B-B14F-4D97-AF65-F5344CB8AC3E}">
        <p14:creationId xmlns:p14="http://schemas.microsoft.com/office/powerpoint/2010/main" val="3865177739"/>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623CE735-F406-61B9-77CC-187C2D793E23}"/>
              </a:ext>
            </a:extLst>
          </p:cNvPr>
          <p:cNvSpPr txBox="1"/>
          <p:nvPr/>
        </p:nvSpPr>
        <p:spPr>
          <a:xfrm>
            <a:off x="-50400" y="3216416"/>
            <a:ext cx="2429254"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Tools &amp; Technologies</a:t>
            </a:r>
            <a:endParaRPr lang="en-IN"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BD850BF-11B3-58F4-536B-A3017B8CD5A7}"/>
              </a:ext>
            </a:extLst>
          </p:cNvPr>
          <p:cNvSpPr txBox="1"/>
          <p:nvPr/>
        </p:nvSpPr>
        <p:spPr>
          <a:xfrm>
            <a:off x="3740957" y="1757432"/>
            <a:ext cx="4396045"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Git Hub</a:t>
            </a:r>
            <a:endParaRPr lang="en-IN" sz="32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B9FD514-336F-D4F4-9AA9-457314A1FDEF}"/>
              </a:ext>
            </a:extLst>
          </p:cNvPr>
          <p:cNvSpPr txBox="1"/>
          <p:nvPr/>
        </p:nvSpPr>
        <p:spPr>
          <a:xfrm>
            <a:off x="3812870" y="2503563"/>
            <a:ext cx="6656438" cy="2319930"/>
          </a:xfrm>
          <a:prstGeom prst="rect">
            <a:avLst/>
          </a:prstGeom>
          <a:noFill/>
        </p:spPr>
        <p:txBody>
          <a:bodyPr wrap="square">
            <a:spAutoFit/>
          </a:bodyPr>
          <a:lstStyle/>
          <a:p>
            <a:pPr algn="just">
              <a:lnSpc>
                <a:spcPct val="150000"/>
              </a:lnSpc>
              <a:spcAft>
                <a:spcPts val="800"/>
              </a:spcAft>
            </a:pPr>
            <a:r>
              <a:rPr lang="en-IN" sz="1400" dirty="0">
                <a:effectLst/>
                <a:latin typeface="Times New Roman" panose="02020603050405020304" pitchFamily="18" charset="0"/>
                <a:ea typeface="SimSun" panose="02010600030101010101" pitchFamily="2" charset="-122"/>
                <a:cs typeface="Times New Roman" panose="02020603050405020304" pitchFamily="18" charset="0"/>
              </a:rPr>
              <a:t>GitHub is an essential tool for modern software development, providing powerful version control, collaboration, and project management capabilities. Its wide range of features, active community, and seamless integrations make it an invaluable resource for developers, teams, and organizations working on projects of all sizes and complexities. Whether you are developing proprietary software, contributing to open-source projects, or managing a complex development pipeline, GitHub offers the tools and support needed to succeed.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descr="Download premium vector of Illustration of data analysis graph vector about  infographic, finance, report, statistics, and performance 394295">
            <a:extLst>
              <a:ext uri="{FF2B5EF4-FFF2-40B4-BE49-F238E27FC236}">
                <a16:creationId xmlns:a16="http://schemas.microsoft.com/office/drawing/2014/main" id="{9F35FC43-5923-BEAB-5D3B-960322BCB0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846" t="9862" r="39155" b="4088"/>
          <a:stretch>
            <a:fillRect/>
          </a:stretch>
        </p:blipFill>
        <p:spPr bwMode="auto">
          <a:xfrm rot="4145532">
            <a:off x="926389" y="4074461"/>
            <a:ext cx="776778" cy="1761948"/>
          </a:xfrm>
          <a:custGeom>
            <a:avLst/>
            <a:gdLst>
              <a:gd name="connsiteX0" fmla="*/ 697872 w 873839"/>
              <a:gd name="connsiteY0" fmla="*/ 0 h 1924440"/>
              <a:gd name="connsiteX1" fmla="*/ 604939 w 873839"/>
              <a:gd name="connsiteY1" fmla="*/ 1924440 h 1924440"/>
              <a:gd name="connsiteX2" fmla="*/ 0 w 873839"/>
              <a:gd name="connsiteY2" fmla="*/ 1598964 h 1924440"/>
              <a:gd name="connsiteX3" fmla="*/ 50752 w 873839"/>
              <a:gd name="connsiteY3" fmla="*/ 1507898 h 1924440"/>
              <a:gd name="connsiteX4" fmla="*/ 141958 w 873839"/>
              <a:gd name="connsiteY4" fmla="*/ 344909 h 1924440"/>
              <a:gd name="connsiteX5" fmla="*/ 106419 w 873839"/>
              <a:gd name="connsiteY5" fmla="*/ 252370 h 192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3839" h="1924440">
                <a:moveTo>
                  <a:pt x="697872" y="0"/>
                </a:moveTo>
                <a:cubicBezTo>
                  <a:pt x="961643" y="621096"/>
                  <a:pt x="927438" y="1329412"/>
                  <a:pt x="604939" y="1924440"/>
                </a:cubicBezTo>
                <a:lnTo>
                  <a:pt x="0" y="1598964"/>
                </a:lnTo>
                <a:lnTo>
                  <a:pt x="50752" y="1507898"/>
                </a:lnTo>
                <a:cubicBezTo>
                  <a:pt x="230654" y="1145449"/>
                  <a:pt x="266553" y="726854"/>
                  <a:pt x="141958" y="344909"/>
                </a:cubicBezTo>
                <a:lnTo>
                  <a:pt x="106419" y="252370"/>
                </a:lnTo>
                <a:close/>
              </a:path>
            </a:pathLst>
          </a:custGeom>
          <a:noFill/>
          <a:extLst>
            <a:ext uri="{909E8E84-426E-40DD-AFC4-6F175D3DCCD1}">
              <a14:hiddenFill xmlns:a14="http://schemas.microsoft.com/office/drawing/2010/main">
                <a:solidFill>
                  <a:srgbClr val="FFFFFF"/>
                </a:solidFill>
              </a14:hiddenFill>
            </a:ext>
          </a:extLst>
        </p:spPr>
      </p:pic>
      <p:pic>
        <p:nvPicPr>
          <p:cNvPr id="12" name="Picture 11" descr="Top 10 Python Libraries You Must Know In 2024 | Edureka">
            <a:extLst>
              <a:ext uri="{FF2B5EF4-FFF2-40B4-BE49-F238E27FC236}">
                <a16:creationId xmlns:a16="http://schemas.microsoft.com/office/drawing/2014/main" id="{2187AE7C-4B28-C46A-7D9A-78EEC621AB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009" t="1691" r="18108" b="1493"/>
          <a:stretch/>
        </p:blipFill>
        <p:spPr bwMode="auto">
          <a:xfrm rot="7819178">
            <a:off x="-495250" y="3912777"/>
            <a:ext cx="840526" cy="1703414"/>
          </a:xfrm>
          <a:custGeom>
            <a:avLst/>
            <a:gdLst>
              <a:gd name="connsiteX0" fmla="*/ 562797 w 918042"/>
              <a:gd name="connsiteY0" fmla="*/ 0 h 1916260"/>
              <a:gd name="connsiteX1" fmla="*/ 802939 w 918042"/>
              <a:gd name="connsiteY1" fmla="*/ 1916260 h 1916260"/>
              <a:gd name="connsiteX2" fmla="*/ 161301 w 918042"/>
              <a:gd name="connsiteY2" fmla="*/ 1699595 h 1916260"/>
              <a:gd name="connsiteX3" fmla="*/ 182719 w 918042"/>
              <a:gd name="connsiteY3" fmla="*/ 1632919 h 1916260"/>
              <a:gd name="connsiteX4" fmla="*/ 225250 w 918042"/>
              <a:gd name="connsiteY4" fmla="*/ 1007581 h 1916260"/>
              <a:gd name="connsiteX5" fmla="*/ 29710 w 918042"/>
              <a:gd name="connsiteY5" fmla="*/ 412079 h 1916260"/>
              <a:gd name="connsiteX6" fmla="*/ 0 w 918042"/>
              <a:gd name="connsiteY6" fmla="*/ 364709 h 191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8042" h="1916260">
                <a:moveTo>
                  <a:pt x="562797" y="0"/>
                </a:moveTo>
                <a:cubicBezTo>
                  <a:pt x="929108" y="569083"/>
                  <a:pt x="1017495" y="1274384"/>
                  <a:pt x="802939" y="1916260"/>
                </a:cubicBezTo>
                <a:lnTo>
                  <a:pt x="161301" y="1699595"/>
                </a:lnTo>
                <a:lnTo>
                  <a:pt x="182719" y="1632919"/>
                </a:lnTo>
                <a:cubicBezTo>
                  <a:pt x="235855" y="1435695"/>
                  <a:pt x="252387" y="1224106"/>
                  <a:pt x="225250" y="1007581"/>
                </a:cubicBezTo>
                <a:cubicBezTo>
                  <a:pt x="198113" y="791055"/>
                  <a:pt x="129875" y="590091"/>
                  <a:pt x="29710" y="412079"/>
                </a:cubicBezTo>
                <a:lnTo>
                  <a:pt x="0" y="364709"/>
                </a:lnTo>
                <a:close/>
              </a:path>
            </a:pathLst>
          </a:custGeom>
          <a:noFill/>
          <a:extLst>
            <a:ext uri="{909E8E84-426E-40DD-AFC4-6F175D3DCCD1}">
              <a14:hiddenFill xmlns:a14="http://schemas.microsoft.com/office/drawing/2010/main">
                <a:solidFill>
                  <a:srgbClr val="FFFFFF"/>
                </a:solidFill>
              </a14:hiddenFill>
            </a:ext>
          </a:extLst>
        </p:spPr>
      </p:pic>
      <p:pic>
        <p:nvPicPr>
          <p:cNvPr id="13" name="Picture 12" descr="help you with excel">
            <a:extLst>
              <a:ext uri="{FF2B5EF4-FFF2-40B4-BE49-F238E27FC236}">
                <a16:creationId xmlns:a16="http://schemas.microsoft.com/office/drawing/2014/main" id="{8D0B927B-1568-5D4F-F805-664419493E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0706" t="2440" r="43411" b="3975"/>
          <a:stretch>
            <a:fillRect/>
          </a:stretch>
        </p:blipFill>
        <p:spPr bwMode="auto">
          <a:xfrm rot="10378571">
            <a:off x="-1248264" y="2716071"/>
            <a:ext cx="760517" cy="1712077"/>
          </a:xfrm>
          <a:custGeom>
            <a:avLst/>
            <a:gdLst>
              <a:gd name="connsiteX0" fmla="*/ 635442 w 830654"/>
              <a:gd name="connsiteY0" fmla="*/ 0 h 1926006"/>
              <a:gd name="connsiteX1" fmla="*/ 584372 w 830654"/>
              <a:gd name="connsiteY1" fmla="*/ 1926006 h 1926006"/>
              <a:gd name="connsiteX2" fmla="*/ 0 w 830654"/>
              <a:gd name="connsiteY2" fmla="*/ 1623209 h 1926006"/>
              <a:gd name="connsiteX3" fmla="*/ 43834 w 830654"/>
              <a:gd name="connsiteY3" fmla="*/ 1530447 h 1926006"/>
              <a:gd name="connsiteX4" fmla="*/ 39750 w 830654"/>
              <a:gd name="connsiteY4" fmla="*/ 363894 h 1926006"/>
              <a:gd name="connsiteX5" fmla="*/ 1856 w 830654"/>
              <a:gd name="connsiteY5" fmla="*/ 282064 h 192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654" h="1926006">
                <a:moveTo>
                  <a:pt x="635442" y="0"/>
                </a:moveTo>
                <a:cubicBezTo>
                  <a:pt x="912595" y="617456"/>
                  <a:pt x="893799" y="1326348"/>
                  <a:pt x="584372" y="1926006"/>
                </a:cubicBezTo>
                <a:lnTo>
                  <a:pt x="0" y="1623209"/>
                </a:lnTo>
                <a:lnTo>
                  <a:pt x="43834" y="1530447"/>
                </a:lnTo>
                <a:cubicBezTo>
                  <a:pt x="196609" y="1158875"/>
                  <a:pt x="192076" y="738768"/>
                  <a:pt x="39750" y="363894"/>
                </a:cubicBezTo>
                <a:lnTo>
                  <a:pt x="1856" y="282064"/>
                </a:lnTo>
                <a:close/>
              </a:path>
            </a:pathLst>
          </a:custGeom>
          <a:noFill/>
          <a:extLst>
            <a:ext uri="{909E8E84-426E-40DD-AFC4-6F175D3DCCD1}">
              <a14:hiddenFill xmlns:a14="http://schemas.microsoft.com/office/drawing/2010/main">
                <a:solidFill>
                  <a:srgbClr val="FFFFFF"/>
                </a:solidFill>
              </a14:hiddenFill>
            </a:ext>
          </a:extLst>
        </p:spPr>
      </p:pic>
      <p:pic>
        <p:nvPicPr>
          <p:cNvPr id="14" name="Picture 13" descr="Clases online de Power BI: Modelado de ...">
            <a:extLst>
              <a:ext uri="{FF2B5EF4-FFF2-40B4-BE49-F238E27FC236}">
                <a16:creationId xmlns:a16="http://schemas.microsoft.com/office/drawing/2014/main" id="{D47CC36D-ED12-C681-4C6F-46053076F5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2185" t="3600" r="56654" b="106"/>
          <a:stretch>
            <a:fillRect/>
          </a:stretch>
        </p:blipFill>
        <p:spPr bwMode="auto">
          <a:xfrm rot="13238985">
            <a:off x="-710885" y="1354811"/>
            <a:ext cx="791527" cy="1753739"/>
          </a:xfrm>
          <a:custGeom>
            <a:avLst/>
            <a:gdLst>
              <a:gd name="connsiteX0" fmla="*/ 752175 w 890431"/>
              <a:gd name="connsiteY0" fmla="*/ 0 h 1915474"/>
              <a:gd name="connsiteX1" fmla="*/ 570024 w 890431"/>
              <a:gd name="connsiteY1" fmla="*/ 1915474 h 1915474"/>
              <a:gd name="connsiteX2" fmla="*/ 0 w 890431"/>
              <a:gd name="connsiteY2" fmla="*/ 1573128 h 1915474"/>
              <a:gd name="connsiteX3" fmla="*/ 68646 w 890431"/>
              <a:gd name="connsiteY3" fmla="*/ 1455527 h 1915474"/>
              <a:gd name="connsiteX4" fmla="*/ 225255 w 890431"/>
              <a:gd name="connsiteY4" fmla="*/ 574140 h 1915474"/>
              <a:gd name="connsiteX5" fmla="*/ 153400 w 890431"/>
              <a:gd name="connsiteY5" fmla="*/ 273270 h 1915474"/>
              <a:gd name="connsiteX6" fmla="*/ 134821 w 890431"/>
              <a:gd name="connsiteY6" fmla="*/ 228149 h 19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0431" h="1915474">
                <a:moveTo>
                  <a:pt x="752175" y="0"/>
                </a:moveTo>
                <a:cubicBezTo>
                  <a:pt x="987161" y="632547"/>
                  <a:pt x="920118" y="1337562"/>
                  <a:pt x="570024" y="1915474"/>
                </a:cubicBezTo>
                <a:lnTo>
                  <a:pt x="0" y="1573128"/>
                </a:lnTo>
                <a:lnTo>
                  <a:pt x="68646" y="1455527"/>
                </a:lnTo>
                <a:cubicBezTo>
                  <a:pt x="205922" y="1191785"/>
                  <a:pt x="266380" y="887620"/>
                  <a:pt x="225255" y="574140"/>
                </a:cubicBezTo>
                <a:cubicBezTo>
                  <a:pt x="211547" y="469647"/>
                  <a:pt x="187201" y="369064"/>
                  <a:pt x="153400" y="273270"/>
                </a:cubicBezTo>
                <a:lnTo>
                  <a:pt x="134821" y="228149"/>
                </a:lnTo>
                <a:close/>
              </a:path>
            </a:pathLst>
          </a:custGeom>
          <a:noFill/>
          <a:extLst>
            <a:ext uri="{909E8E84-426E-40DD-AFC4-6F175D3DCCD1}">
              <a14:hiddenFill xmlns:a14="http://schemas.microsoft.com/office/drawing/2010/main">
                <a:solidFill>
                  <a:srgbClr val="FFFFFF"/>
                </a:solidFill>
              </a14:hiddenFill>
            </a:ext>
          </a:extLst>
        </p:spPr>
      </p:pic>
      <p:pic>
        <p:nvPicPr>
          <p:cNvPr id="15" name="Picture 14" descr="Benefits of choosing Jira Cloud: Important features and apps">
            <a:extLst>
              <a:ext uri="{FF2B5EF4-FFF2-40B4-BE49-F238E27FC236}">
                <a16:creationId xmlns:a16="http://schemas.microsoft.com/office/drawing/2014/main" id="{DBF9621B-9324-F62D-BB42-47537CDBDE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6793" t="10245" r="17276" b="5599"/>
          <a:stretch>
            <a:fillRect/>
          </a:stretch>
        </p:blipFill>
        <p:spPr bwMode="auto">
          <a:xfrm rot="16808029">
            <a:off x="662959" y="883304"/>
            <a:ext cx="755233" cy="1765129"/>
          </a:xfrm>
          <a:custGeom>
            <a:avLst/>
            <a:gdLst>
              <a:gd name="connsiteX0" fmla="*/ 584372 w 849601"/>
              <a:gd name="connsiteY0" fmla="*/ 0 h 1927914"/>
              <a:gd name="connsiteX1" fmla="*/ 671395 w 849601"/>
              <a:gd name="connsiteY1" fmla="*/ 1927914 h 1927914"/>
              <a:gd name="connsiteX2" fmla="*/ 42647 w 849601"/>
              <a:gd name="connsiteY2" fmla="*/ 1660481 h 1927914"/>
              <a:gd name="connsiteX3" fmla="*/ 95936 w 849601"/>
              <a:gd name="connsiteY3" fmla="*/ 1516035 h 1927914"/>
              <a:gd name="connsiteX4" fmla="*/ 6078 w 849601"/>
              <a:gd name="connsiteY4" fmla="*/ 328104 h 1927914"/>
              <a:gd name="connsiteX5" fmla="*/ 0 w 849601"/>
              <a:gd name="connsiteY5" fmla="*/ 317234 h 1927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01" h="1927914">
                <a:moveTo>
                  <a:pt x="584372" y="0"/>
                </a:moveTo>
                <a:cubicBezTo>
                  <a:pt x="904467" y="595054"/>
                  <a:pt x="936497" y="1304648"/>
                  <a:pt x="671395" y="1927914"/>
                </a:cubicBezTo>
                <a:lnTo>
                  <a:pt x="42647" y="1660481"/>
                </a:lnTo>
                <a:lnTo>
                  <a:pt x="95936" y="1516035"/>
                </a:lnTo>
                <a:cubicBezTo>
                  <a:pt x="223936" y="1108578"/>
                  <a:pt x="182743" y="683263"/>
                  <a:pt x="6078" y="328104"/>
                </a:cubicBezTo>
                <a:lnTo>
                  <a:pt x="0" y="317234"/>
                </a:lnTo>
                <a:close/>
              </a:path>
            </a:pathLst>
          </a:custGeom>
          <a:noFill/>
          <a:extLst>
            <a:ext uri="{909E8E84-426E-40DD-AFC4-6F175D3DCCD1}">
              <a14:hiddenFill xmlns:a14="http://schemas.microsoft.com/office/drawing/2010/main">
                <a:solidFill>
                  <a:srgbClr val="FFFFFF"/>
                </a:solidFill>
              </a14:hiddenFill>
            </a:ext>
          </a:extLst>
        </p:spPr>
      </p:pic>
      <p:pic>
        <p:nvPicPr>
          <p:cNvPr id="16" name="Picture 15" descr="How To Push Code to GitHub: Step-by-Step - Kinsta®">
            <a:extLst>
              <a:ext uri="{FF2B5EF4-FFF2-40B4-BE49-F238E27FC236}">
                <a16:creationId xmlns:a16="http://schemas.microsoft.com/office/drawing/2014/main" id="{A6575F13-29DB-4E1C-520A-02424FED2DE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1364" t="881" r="32273" b="8441"/>
          <a:stretch>
            <a:fillRect/>
          </a:stretch>
        </p:blipFill>
        <p:spPr bwMode="auto">
          <a:xfrm rot="19962590">
            <a:off x="2095122" y="1293629"/>
            <a:ext cx="968857" cy="2047304"/>
          </a:xfrm>
          <a:custGeom>
            <a:avLst/>
            <a:gdLst>
              <a:gd name="connsiteX0" fmla="*/ 594481 w 884654"/>
              <a:gd name="connsiteY0" fmla="*/ 0 h 1925391"/>
              <a:gd name="connsiteX1" fmla="*/ 725984 w 884654"/>
              <a:gd name="connsiteY1" fmla="*/ 1925391 h 1925391"/>
              <a:gd name="connsiteX2" fmla="*/ 120955 w 884654"/>
              <a:gd name="connsiteY2" fmla="*/ 1680893 h 1925391"/>
              <a:gd name="connsiteX3" fmla="*/ 122009 w 884654"/>
              <a:gd name="connsiteY3" fmla="*/ 1678375 h 1925391"/>
              <a:gd name="connsiteX4" fmla="*/ 4185 w 884654"/>
              <a:gd name="connsiteY4" fmla="*/ 343417 h 1925391"/>
              <a:gd name="connsiteX5" fmla="*/ 0 w 884654"/>
              <a:gd name="connsiteY5" fmla="*/ 336804 h 19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654" h="1925391">
                <a:moveTo>
                  <a:pt x="594481" y="0"/>
                </a:moveTo>
                <a:cubicBezTo>
                  <a:pt x="928349" y="589297"/>
                  <a:pt x="976751" y="1297963"/>
                  <a:pt x="725984" y="1925391"/>
                </a:cubicBezTo>
                <a:lnTo>
                  <a:pt x="120955" y="1680893"/>
                </a:lnTo>
                <a:lnTo>
                  <a:pt x="122009" y="1678375"/>
                </a:lnTo>
                <a:cubicBezTo>
                  <a:pt x="274309" y="1258913"/>
                  <a:pt x="246214" y="770614"/>
                  <a:pt x="4185" y="343417"/>
                </a:cubicBezTo>
                <a:lnTo>
                  <a:pt x="0" y="336804"/>
                </a:lnTo>
                <a:close/>
              </a:path>
            </a:pathLst>
          </a:custGeom>
          <a:noFill/>
          <a:extLst>
            <a:ext uri="{909E8E84-426E-40DD-AFC4-6F175D3DCCD1}">
              <a14:hiddenFill xmlns:a14="http://schemas.microsoft.com/office/drawing/2010/main">
                <a:solidFill>
                  <a:srgbClr val="FFFFFF"/>
                </a:solidFill>
              </a14:hiddenFill>
            </a:ext>
          </a:extLst>
        </p:spPr>
      </p:pic>
      <p:pic>
        <p:nvPicPr>
          <p:cNvPr id="17" name="Picture 16" descr="100+ Data Analysis Pictures | Download Free Images on Unsplash">
            <a:extLst>
              <a:ext uri="{FF2B5EF4-FFF2-40B4-BE49-F238E27FC236}">
                <a16:creationId xmlns:a16="http://schemas.microsoft.com/office/drawing/2014/main" id="{680B46BE-4A0B-EFDE-5DE8-64C5EDE918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27720" t="4942" r="25446" b="3797"/>
          <a:stretch>
            <a:fillRect/>
          </a:stretch>
        </p:blipFill>
        <p:spPr bwMode="auto">
          <a:xfrm rot="1990559">
            <a:off x="1946399" y="3057202"/>
            <a:ext cx="885853" cy="1717149"/>
          </a:xfrm>
          <a:custGeom>
            <a:avLst/>
            <a:gdLst>
              <a:gd name="connsiteX0" fmla="*/ 510971 w 996543"/>
              <a:gd name="connsiteY0" fmla="*/ 0 h 1875509"/>
              <a:gd name="connsiteX1" fmla="*/ 940724 w 996543"/>
              <a:gd name="connsiteY1" fmla="*/ 1875509 h 1875509"/>
              <a:gd name="connsiteX2" fmla="*/ 313680 w 996543"/>
              <a:gd name="connsiteY2" fmla="*/ 1732950 h 1875509"/>
              <a:gd name="connsiteX3" fmla="*/ 327124 w 996543"/>
              <a:gd name="connsiteY3" fmla="*/ 1682443 h 1875509"/>
              <a:gd name="connsiteX4" fmla="*/ 359234 w 996543"/>
              <a:gd name="connsiteY4" fmla="*/ 1374783 h 1875509"/>
              <a:gd name="connsiteX5" fmla="*/ 89313 w 996543"/>
              <a:gd name="connsiteY5" fmla="*/ 521255 h 1875509"/>
              <a:gd name="connsiteX6" fmla="*/ 0 w 996543"/>
              <a:gd name="connsiteY6" fmla="*/ 405892 h 187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6543" h="1875509">
                <a:moveTo>
                  <a:pt x="510971" y="0"/>
                </a:moveTo>
                <a:cubicBezTo>
                  <a:pt x="933261" y="527465"/>
                  <a:pt x="1091437" y="1217771"/>
                  <a:pt x="940724" y="1875509"/>
                </a:cubicBezTo>
                <a:lnTo>
                  <a:pt x="313680" y="1732950"/>
                </a:lnTo>
                <a:lnTo>
                  <a:pt x="327124" y="1682443"/>
                </a:lnTo>
                <a:cubicBezTo>
                  <a:pt x="348178" y="1583066"/>
                  <a:pt x="359234" y="1480171"/>
                  <a:pt x="359234" y="1374783"/>
                </a:cubicBezTo>
                <a:cubicBezTo>
                  <a:pt x="359234" y="1058617"/>
                  <a:pt x="259727" y="764899"/>
                  <a:pt x="89313" y="521255"/>
                </a:cubicBezTo>
                <a:lnTo>
                  <a:pt x="0" y="405892"/>
                </a:lnTo>
                <a:close/>
              </a:path>
            </a:pathLst>
          </a:cu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29A94B76-C6A8-089C-7D11-D39F2E1285B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76135" y="533726"/>
            <a:ext cx="3014135" cy="1808481"/>
          </a:xfrm>
          <a:prstGeom prst="rect">
            <a:avLst/>
          </a:prstGeom>
        </p:spPr>
      </p:pic>
      <p:sp>
        <p:nvSpPr>
          <p:cNvPr id="168" name="Right Triangle 167">
            <a:extLst>
              <a:ext uri="{FF2B5EF4-FFF2-40B4-BE49-F238E27FC236}">
                <a16:creationId xmlns:a16="http://schemas.microsoft.com/office/drawing/2014/main" id="{4C4159D5-2DBB-4BA3-A3E6-6E848F3BD2CF}"/>
              </a:ext>
            </a:extLst>
          </p:cNvPr>
          <p:cNvSpPr/>
          <p:nvPr/>
        </p:nvSpPr>
        <p:spPr>
          <a:xfrm flipH="1" flipV="1">
            <a:off x="105338" y="7793753"/>
            <a:ext cx="329583" cy="225223"/>
          </a:xfrm>
          <a:prstGeom prst="rtTriangle">
            <a:avLst/>
          </a:prstGeom>
          <a:solidFill>
            <a:srgbClr val="3E8A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9" name="Rectangle 168">
            <a:extLst>
              <a:ext uri="{FF2B5EF4-FFF2-40B4-BE49-F238E27FC236}">
                <a16:creationId xmlns:a16="http://schemas.microsoft.com/office/drawing/2014/main" id="{77F1F9B5-5BDF-A0E4-E577-3A83EA98DA87}"/>
              </a:ext>
            </a:extLst>
          </p:cNvPr>
          <p:cNvSpPr/>
          <p:nvPr/>
        </p:nvSpPr>
        <p:spPr>
          <a:xfrm>
            <a:off x="105338" y="6977858"/>
            <a:ext cx="2571312" cy="4532778"/>
          </a:xfrm>
          <a:prstGeom prst="rect">
            <a:avLst/>
          </a:prstGeom>
          <a:solidFill>
            <a:schemeClr val="tx1">
              <a:alpha val="25000"/>
            </a:schemeClr>
          </a:solidFill>
          <a:ln w="57150">
            <a:noFill/>
          </a:ln>
          <a:effectLst>
            <a:softEdge rad="2286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0" name="Rectangle 169">
            <a:extLst>
              <a:ext uri="{FF2B5EF4-FFF2-40B4-BE49-F238E27FC236}">
                <a16:creationId xmlns:a16="http://schemas.microsoft.com/office/drawing/2014/main" id="{D31627F7-95A8-59FB-C51F-63CCB83643FF}"/>
              </a:ext>
            </a:extLst>
          </p:cNvPr>
          <p:cNvSpPr/>
          <p:nvPr/>
        </p:nvSpPr>
        <p:spPr>
          <a:xfrm>
            <a:off x="434921" y="7191920"/>
            <a:ext cx="1912145" cy="4084623"/>
          </a:xfrm>
          <a:prstGeom prst="rect">
            <a:avLst/>
          </a:prstGeom>
          <a:solidFill>
            <a:schemeClr val="bg1"/>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b="1"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US" b="1" dirty="0">
              <a:solidFill>
                <a:schemeClr val="tx1"/>
              </a:solidFill>
              <a:latin typeface="Times New Roman" panose="02020603050405020304" pitchFamily="18" charset="0"/>
              <a:cs typeface="Times New Roman" panose="02020603050405020304" pitchFamily="18" charset="0"/>
            </a:endParaRPr>
          </a:p>
          <a:p>
            <a:pPr algn="ctr"/>
            <a:r>
              <a:rPr lang="en-US" sz="1600" b="1" kern="1200" dirty="0">
                <a:solidFill>
                  <a:schemeClr val="tx1"/>
                </a:solidFill>
                <a:effectLst/>
                <a:latin typeface="Times New Roman" panose="02020603050405020304" pitchFamily="18" charset="0"/>
                <a:ea typeface="+mn-ea"/>
                <a:cs typeface="Times New Roman" panose="02020603050405020304" pitchFamily="18" charset="0"/>
              </a:rPr>
              <a:t>Data Collection Phase</a:t>
            </a:r>
          </a:p>
          <a:p>
            <a:pPr algn="ctr"/>
            <a:endParaRPr lang="en-US" sz="1800" b="1" kern="1200" dirty="0">
              <a:solidFill>
                <a:schemeClr val="tx1"/>
              </a:solidFill>
              <a:effectLst/>
              <a:latin typeface="Times New Roman" panose="02020603050405020304" pitchFamily="18" charset="0"/>
              <a:ea typeface="+mn-ea"/>
              <a:cs typeface="Times New Roman" panose="02020603050405020304" pitchFamily="18" charset="0"/>
            </a:endParaRPr>
          </a:p>
          <a:p>
            <a:pPr algn="ctr"/>
            <a:r>
              <a:rPr lang="en-US" sz="1400" b="0" kern="1200" dirty="0">
                <a:solidFill>
                  <a:schemeClr val="tx1"/>
                </a:solidFill>
                <a:effectLst/>
                <a:latin typeface="Times New Roman" panose="02020603050405020304" pitchFamily="18" charset="0"/>
                <a:ea typeface="+mn-ea"/>
                <a:cs typeface="Times New Roman" panose="02020603050405020304" pitchFamily="18" charset="0"/>
              </a:rPr>
              <a:t>Collected data from sources like the Election Commission of India, Wikipedia, and India Votes, using Power Query for web scraping and preprocessing candidate, vote, party, and constituency details.</a:t>
            </a:r>
          </a:p>
        </p:txBody>
      </p:sp>
      <p:sp>
        <p:nvSpPr>
          <p:cNvPr id="171" name="Rectangle 170">
            <a:extLst>
              <a:ext uri="{FF2B5EF4-FFF2-40B4-BE49-F238E27FC236}">
                <a16:creationId xmlns:a16="http://schemas.microsoft.com/office/drawing/2014/main" id="{7F5B76FA-CE48-0958-4B68-99A0D30EC5A7}"/>
              </a:ext>
            </a:extLst>
          </p:cNvPr>
          <p:cNvSpPr/>
          <p:nvPr/>
        </p:nvSpPr>
        <p:spPr>
          <a:xfrm>
            <a:off x="105338" y="7324992"/>
            <a:ext cx="1079346" cy="479922"/>
          </a:xfrm>
          <a:prstGeom prst="rect">
            <a:avLst/>
          </a:prstGeom>
          <a:solidFill>
            <a:srgbClr val="52AC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01</a:t>
            </a:r>
            <a:endParaRPr lang="en-IN" sz="2800" dirty="0">
              <a:solidFill>
                <a:schemeClr val="tx1"/>
              </a:solidFill>
            </a:endParaRPr>
          </a:p>
        </p:txBody>
      </p:sp>
      <p:pic>
        <p:nvPicPr>
          <p:cNvPr id="172" name="Graphic 171" descr="Statistics with solid fill">
            <a:extLst>
              <a:ext uri="{FF2B5EF4-FFF2-40B4-BE49-F238E27FC236}">
                <a16:creationId xmlns:a16="http://schemas.microsoft.com/office/drawing/2014/main" id="{EAAFC3F3-72A1-C37B-0450-6C577A57466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98048" y="7444433"/>
            <a:ext cx="598060" cy="544207"/>
          </a:xfrm>
          <a:prstGeom prst="rect">
            <a:avLst/>
          </a:prstGeom>
        </p:spPr>
      </p:pic>
      <p:sp>
        <p:nvSpPr>
          <p:cNvPr id="164" name="Right Triangle 163">
            <a:extLst>
              <a:ext uri="{FF2B5EF4-FFF2-40B4-BE49-F238E27FC236}">
                <a16:creationId xmlns:a16="http://schemas.microsoft.com/office/drawing/2014/main" id="{D6B56220-6BCF-23DC-4BAF-8A1EF636502D}"/>
              </a:ext>
            </a:extLst>
          </p:cNvPr>
          <p:cNvSpPr/>
          <p:nvPr/>
        </p:nvSpPr>
        <p:spPr>
          <a:xfrm flipH="1" flipV="1">
            <a:off x="2483156" y="8636406"/>
            <a:ext cx="329583" cy="225223"/>
          </a:xfrm>
          <a:prstGeom prst="rtTriangle">
            <a:avLst/>
          </a:prstGeom>
          <a:solidFill>
            <a:srgbClr val="3E8A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5" name="Rectangle 164">
            <a:extLst>
              <a:ext uri="{FF2B5EF4-FFF2-40B4-BE49-F238E27FC236}">
                <a16:creationId xmlns:a16="http://schemas.microsoft.com/office/drawing/2014/main" id="{64BC3EF6-851E-B72E-54C8-447B7B952089}"/>
              </a:ext>
            </a:extLst>
          </p:cNvPr>
          <p:cNvSpPr/>
          <p:nvPr/>
        </p:nvSpPr>
        <p:spPr>
          <a:xfrm>
            <a:off x="2483156" y="7820511"/>
            <a:ext cx="2571312" cy="4532778"/>
          </a:xfrm>
          <a:prstGeom prst="rect">
            <a:avLst/>
          </a:prstGeom>
          <a:solidFill>
            <a:schemeClr val="tx1">
              <a:alpha val="25000"/>
            </a:schemeClr>
          </a:solidFill>
          <a:ln w="57150">
            <a:noFill/>
          </a:ln>
          <a:effectLst>
            <a:softEdge rad="2286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6" name="Rectangle 165">
            <a:extLst>
              <a:ext uri="{FF2B5EF4-FFF2-40B4-BE49-F238E27FC236}">
                <a16:creationId xmlns:a16="http://schemas.microsoft.com/office/drawing/2014/main" id="{18718419-1C9B-8EDD-6D01-CDA906BF6200}"/>
              </a:ext>
            </a:extLst>
          </p:cNvPr>
          <p:cNvSpPr/>
          <p:nvPr/>
        </p:nvSpPr>
        <p:spPr>
          <a:xfrm>
            <a:off x="2812739" y="8034573"/>
            <a:ext cx="1912145" cy="4084623"/>
          </a:xfrm>
          <a:prstGeom prst="rect">
            <a:avLst/>
          </a:prstGeom>
          <a:solidFill>
            <a:schemeClr val="bg1"/>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US" sz="1400" b="1" dirty="0">
              <a:solidFill>
                <a:schemeClr val="tx1"/>
              </a:solidFill>
              <a:latin typeface="Times New Roman" panose="02020603050405020304" pitchFamily="18" charset="0"/>
              <a:cs typeface="Times New Roman" panose="02020603050405020304" pitchFamily="18" charset="0"/>
            </a:endParaRPr>
          </a:p>
          <a:p>
            <a:pPr algn="ctr"/>
            <a:r>
              <a:rPr lang="en-IN" sz="1600" b="1" kern="1200" dirty="0">
                <a:solidFill>
                  <a:schemeClr val="tx1"/>
                </a:solidFill>
                <a:effectLst/>
                <a:latin typeface="Times New Roman" panose="02020603050405020304" pitchFamily="18" charset="0"/>
                <a:ea typeface="+mn-ea"/>
                <a:cs typeface="Times New Roman" panose="02020603050405020304" pitchFamily="18" charset="0"/>
              </a:rPr>
              <a:t>Data Cleaning and Preprocessing Phase</a:t>
            </a:r>
          </a:p>
          <a:p>
            <a:pPr algn="ctr"/>
            <a:endParaRPr lang="en-IN" sz="1400" b="1" kern="1200" dirty="0">
              <a:solidFill>
                <a:schemeClr val="tx1"/>
              </a:solidFill>
              <a:effectLst/>
              <a:latin typeface="Times New Roman" panose="02020603050405020304" pitchFamily="18" charset="0"/>
              <a:ea typeface="+mn-ea"/>
              <a:cs typeface="Times New Roman" panose="02020603050405020304" pitchFamily="18" charset="0"/>
            </a:endParaRPr>
          </a:p>
          <a:p>
            <a:pPr lvl="0" algn="ctr"/>
            <a:r>
              <a:rPr lang="en-US" sz="1400" b="0" kern="1200" dirty="0">
                <a:solidFill>
                  <a:schemeClr val="tx1"/>
                </a:solidFill>
                <a:effectLst/>
                <a:latin typeface="Times New Roman" panose="02020603050405020304" pitchFamily="18" charset="0"/>
                <a:ea typeface="+mn-ea"/>
                <a:cs typeface="Times New Roman" panose="02020603050405020304" pitchFamily="18" charset="0"/>
              </a:rPr>
              <a:t>Cleaned and preprocessed the data for analysis using Python and Pandas; such as handling missing values, normalization, removing unnecessary column, etc.</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IN" sz="1400" dirty="0"/>
          </a:p>
        </p:txBody>
      </p:sp>
      <p:sp>
        <p:nvSpPr>
          <p:cNvPr id="167" name="Rectangle 166">
            <a:extLst>
              <a:ext uri="{FF2B5EF4-FFF2-40B4-BE49-F238E27FC236}">
                <a16:creationId xmlns:a16="http://schemas.microsoft.com/office/drawing/2014/main" id="{C716958A-F8FD-9138-A540-DF1A85E55AD4}"/>
              </a:ext>
            </a:extLst>
          </p:cNvPr>
          <p:cNvSpPr/>
          <p:nvPr/>
        </p:nvSpPr>
        <p:spPr>
          <a:xfrm>
            <a:off x="2483156" y="8167645"/>
            <a:ext cx="1079346" cy="479922"/>
          </a:xfrm>
          <a:prstGeom prst="rect">
            <a:avLst/>
          </a:prstGeom>
          <a:solidFill>
            <a:srgbClr val="52AC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02</a:t>
            </a:r>
            <a:endParaRPr lang="en-IN" sz="2800" dirty="0">
              <a:solidFill>
                <a:schemeClr val="tx1"/>
              </a:solidFill>
            </a:endParaRPr>
          </a:p>
        </p:txBody>
      </p:sp>
      <p:sp>
        <p:nvSpPr>
          <p:cNvPr id="160" name="Right Triangle 159">
            <a:extLst>
              <a:ext uri="{FF2B5EF4-FFF2-40B4-BE49-F238E27FC236}">
                <a16:creationId xmlns:a16="http://schemas.microsoft.com/office/drawing/2014/main" id="{BE0E0C9D-97A4-32E3-74D8-3DD127EB4CCF}"/>
              </a:ext>
            </a:extLst>
          </p:cNvPr>
          <p:cNvSpPr/>
          <p:nvPr/>
        </p:nvSpPr>
        <p:spPr>
          <a:xfrm flipH="1" flipV="1">
            <a:off x="4806236" y="9318946"/>
            <a:ext cx="329583" cy="225223"/>
          </a:xfrm>
          <a:prstGeom prst="rtTriangle">
            <a:avLst/>
          </a:prstGeom>
          <a:solidFill>
            <a:srgbClr val="3E8A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1" name="Rectangle 160">
            <a:extLst>
              <a:ext uri="{FF2B5EF4-FFF2-40B4-BE49-F238E27FC236}">
                <a16:creationId xmlns:a16="http://schemas.microsoft.com/office/drawing/2014/main" id="{8CEE7B7C-41F2-30AE-E92E-F2594DDC271A}"/>
              </a:ext>
            </a:extLst>
          </p:cNvPr>
          <p:cNvSpPr/>
          <p:nvPr/>
        </p:nvSpPr>
        <p:spPr>
          <a:xfrm>
            <a:off x="4806236" y="8503051"/>
            <a:ext cx="2571312" cy="4532778"/>
          </a:xfrm>
          <a:prstGeom prst="rect">
            <a:avLst/>
          </a:prstGeom>
          <a:solidFill>
            <a:schemeClr val="tx1">
              <a:alpha val="25000"/>
            </a:schemeClr>
          </a:solidFill>
          <a:ln w="57150">
            <a:noFill/>
          </a:ln>
          <a:effectLst>
            <a:softEdge rad="2286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2" name="Rectangle 161">
            <a:extLst>
              <a:ext uri="{FF2B5EF4-FFF2-40B4-BE49-F238E27FC236}">
                <a16:creationId xmlns:a16="http://schemas.microsoft.com/office/drawing/2014/main" id="{827CAB65-1974-A395-B954-2173A0B1C6DA}"/>
              </a:ext>
            </a:extLst>
          </p:cNvPr>
          <p:cNvSpPr/>
          <p:nvPr/>
        </p:nvSpPr>
        <p:spPr>
          <a:xfrm>
            <a:off x="5135820" y="8717113"/>
            <a:ext cx="1912145" cy="4084623"/>
          </a:xfrm>
          <a:prstGeom prst="rect">
            <a:avLst/>
          </a:prstGeom>
          <a:solidFill>
            <a:schemeClr val="bg1"/>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US" sz="1400" b="1" dirty="0">
              <a:solidFill>
                <a:schemeClr val="tx1"/>
              </a:solidFill>
              <a:latin typeface="Times New Roman" panose="02020603050405020304" pitchFamily="18" charset="0"/>
              <a:cs typeface="Times New Roman" panose="02020603050405020304" pitchFamily="18" charset="0"/>
            </a:endParaRPr>
          </a:p>
          <a:p>
            <a:pPr algn="ctr"/>
            <a:r>
              <a:rPr lang="en-IN" sz="1600" b="1" kern="1200" dirty="0">
                <a:solidFill>
                  <a:schemeClr val="tx1"/>
                </a:solidFill>
                <a:effectLst/>
                <a:latin typeface="Times New Roman" panose="02020603050405020304" pitchFamily="18" charset="0"/>
                <a:ea typeface="+mn-ea"/>
                <a:cs typeface="Times New Roman" panose="02020603050405020304" pitchFamily="18" charset="0"/>
              </a:rPr>
              <a:t>Data Analysis Phase</a:t>
            </a:r>
          </a:p>
          <a:p>
            <a:pPr algn="ct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p>
            <a:pPr lvl="0" algn="ctr"/>
            <a:r>
              <a:rPr lang="en-US" sz="1400" b="0" kern="1200" dirty="0">
                <a:solidFill>
                  <a:schemeClr val="tx1"/>
                </a:solidFill>
                <a:effectLst/>
                <a:latin typeface="Times New Roman" panose="02020603050405020304" pitchFamily="18" charset="0"/>
                <a:ea typeface="+mn-ea"/>
                <a:cs typeface="Times New Roman" panose="02020603050405020304" pitchFamily="18" charset="0"/>
              </a:rPr>
              <a:t>Using NumPy and Pandas, we analyzed voter turnout trends, winning margins, electorate size impacts, state-wise party performance, and turnout vs. winning candidate and margin percentage.</a:t>
            </a:r>
            <a:endParaRPr lang="en-IN" sz="1400" dirty="0">
              <a:solidFill>
                <a:schemeClr val="tx1"/>
              </a:solidFill>
              <a:latin typeface="Times New Roman" panose="02020603050405020304" pitchFamily="18" charset="0"/>
              <a:cs typeface="Times New Roman" panose="02020603050405020304" pitchFamily="18" charset="0"/>
            </a:endParaRPr>
          </a:p>
          <a:p>
            <a:pPr algn="ctr"/>
            <a:endParaRPr lang="en-IN" sz="1400" dirty="0"/>
          </a:p>
        </p:txBody>
      </p:sp>
      <p:sp>
        <p:nvSpPr>
          <p:cNvPr id="163" name="Rectangle 162">
            <a:extLst>
              <a:ext uri="{FF2B5EF4-FFF2-40B4-BE49-F238E27FC236}">
                <a16:creationId xmlns:a16="http://schemas.microsoft.com/office/drawing/2014/main" id="{399ACE58-A153-9AB5-CBB3-2FC0FC6E25F8}"/>
              </a:ext>
            </a:extLst>
          </p:cNvPr>
          <p:cNvSpPr/>
          <p:nvPr/>
        </p:nvSpPr>
        <p:spPr>
          <a:xfrm>
            <a:off x="4806236" y="8850185"/>
            <a:ext cx="1079346" cy="479922"/>
          </a:xfrm>
          <a:prstGeom prst="rect">
            <a:avLst/>
          </a:prstGeom>
          <a:solidFill>
            <a:srgbClr val="52AC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03</a:t>
            </a:r>
            <a:endParaRPr lang="en-IN" sz="2800" dirty="0">
              <a:solidFill>
                <a:schemeClr val="tx1"/>
              </a:solidFill>
            </a:endParaRPr>
          </a:p>
        </p:txBody>
      </p:sp>
      <p:sp>
        <p:nvSpPr>
          <p:cNvPr id="156" name="Right Triangle 155">
            <a:extLst>
              <a:ext uri="{FF2B5EF4-FFF2-40B4-BE49-F238E27FC236}">
                <a16:creationId xmlns:a16="http://schemas.microsoft.com/office/drawing/2014/main" id="{7BFAE87F-50C1-91CD-29A9-A1BF60426BB8}"/>
              </a:ext>
            </a:extLst>
          </p:cNvPr>
          <p:cNvSpPr/>
          <p:nvPr/>
        </p:nvSpPr>
        <p:spPr>
          <a:xfrm flipH="1" flipV="1">
            <a:off x="7177320" y="9852807"/>
            <a:ext cx="329583" cy="225223"/>
          </a:xfrm>
          <a:prstGeom prst="rtTriangle">
            <a:avLst/>
          </a:prstGeom>
          <a:solidFill>
            <a:srgbClr val="3E8A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7" name="Rectangle 156">
            <a:extLst>
              <a:ext uri="{FF2B5EF4-FFF2-40B4-BE49-F238E27FC236}">
                <a16:creationId xmlns:a16="http://schemas.microsoft.com/office/drawing/2014/main" id="{D2607E34-326E-B7E0-586F-5B7528C7EA55}"/>
              </a:ext>
            </a:extLst>
          </p:cNvPr>
          <p:cNvSpPr/>
          <p:nvPr/>
        </p:nvSpPr>
        <p:spPr>
          <a:xfrm>
            <a:off x="7177320" y="9036912"/>
            <a:ext cx="2571312" cy="4532778"/>
          </a:xfrm>
          <a:prstGeom prst="rect">
            <a:avLst/>
          </a:prstGeom>
          <a:solidFill>
            <a:schemeClr val="tx1">
              <a:alpha val="25000"/>
            </a:schemeClr>
          </a:solidFill>
          <a:ln w="57150">
            <a:noFill/>
          </a:ln>
          <a:effectLst>
            <a:softEdge rad="2286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8" name="Rectangle 157">
            <a:extLst>
              <a:ext uri="{FF2B5EF4-FFF2-40B4-BE49-F238E27FC236}">
                <a16:creationId xmlns:a16="http://schemas.microsoft.com/office/drawing/2014/main" id="{3702E16D-F003-E033-B1AB-88C7829958DD}"/>
              </a:ext>
            </a:extLst>
          </p:cNvPr>
          <p:cNvSpPr/>
          <p:nvPr/>
        </p:nvSpPr>
        <p:spPr>
          <a:xfrm>
            <a:off x="7506903" y="9250974"/>
            <a:ext cx="1912145" cy="4084623"/>
          </a:xfrm>
          <a:prstGeom prst="rect">
            <a:avLst/>
          </a:prstGeom>
          <a:solidFill>
            <a:schemeClr val="bg1"/>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kern="1200" dirty="0">
              <a:solidFill>
                <a:schemeClr val="tx1"/>
              </a:solidFill>
              <a:effectLst/>
              <a:latin typeface="Times New Roman" panose="02020603050405020304" pitchFamily="18" charset="0"/>
              <a:ea typeface="+mn-ea"/>
              <a:cs typeface="Times New Roman" panose="02020603050405020304" pitchFamily="18" charset="0"/>
            </a:endParaRPr>
          </a:p>
          <a:p>
            <a:pPr algn="ctr"/>
            <a:r>
              <a:rPr lang="en-IN" sz="1600" b="1" kern="1200" dirty="0">
                <a:solidFill>
                  <a:schemeClr val="tx1"/>
                </a:solidFill>
                <a:effectLst/>
                <a:latin typeface="Times New Roman" panose="02020603050405020304" pitchFamily="18" charset="0"/>
                <a:ea typeface="+mn-ea"/>
                <a:cs typeface="Times New Roman" panose="02020603050405020304" pitchFamily="18" charset="0"/>
              </a:rPr>
              <a:t>Visualization Phase </a:t>
            </a:r>
          </a:p>
          <a:p>
            <a:pPr algn="ctr"/>
            <a:endParaRPr lang="en-IN" sz="1400" b="1" kern="1200" dirty="0">
              <a:solidFill>
                <a:schemeClr val="tx1"/>
              </a:solidFill>
              <a:effectLst/>
              <a:latin typeface="Times New Roman" panose="02020603050405020304" pitchFamily="18" charset="0"/>
              <a:ea typeface="+mn-ea"/>
              <a:cs typeface="Times New Roman" panose="02020603050405020304" pitchFamily="18" charset="0"/>
            </a:endParaRPr>
          </a:p>
          <a:p>
            <a:pPr lvl="0" algn="ctr"/>
            <a:r>
              <a:rPr lang="en-IN" sz="1400" b="0" kern="1200" dirty="0">
                <a:solidFill>
                  <a:schemeClr val="tx1"/>
                </a:solidFill>
                <a:effectLst/>
                <a:latin typeface="Times New Roman" panose="02020603050405020304" pitchFamily="18" charset="0"/>
                <a:ea typeface="+mn-ea"/>
                <a:cs typeface="Times New Roman" panose="02020603050405020304" pitchFamily="18" charset="0"/>
              </a:rPr>
              <a:t>The </a:t>
            </a:r>
            <a:r>
              <a:rPr lang="en-IN" sz="1400" b="0" kern="1200" dirty="0" err="1">
                <a:solidFill>
                  <a:schemeClr val="tx1"/>
                </a:solidFill>
                <a:effectLst/>
                <a:latin typeface="Times New Roman" panose="02020603050405020304" pitchFamily="18" charset="0"/>
                <a:ea typeface="+mn-ea"/>
                <a:cs typeface="Times New Roman" panose="02020603050405020304" pitchFamily="18" charset="0"/>
              </a:rPr>
              <a:t>analyzed</a:t>
            </a:r>
            <a:r>
              <a:rPr lang="en-IN" sz="1400" b="0" kern="1200" dirty="0">
                <a:solidFill>
                  <a:schemeClr val="tx1"/>
                </a:solidFill>
                <a:effectLst/>
                <a:latin typeface="Times New Roman" panose="02020603050405020304" pitchFamily="18" charset="0"/>
                <a:ea typeface="+mn-ea"/>
                <a:cs typeface="Times New Roman" panose="02020603050405020304" pitchFamily="18" charset="0"/>
              </a:rPr>
              <a:t> data is visualized using Power BI, focusing on creating interactive dashboards and visualizations that effectively communicate the insights derived from the data.</a:t>
            </a:r>
          </a:p>
          <a:p>
            <a:pPr algn="ctr"/>
            <a:endParaRPr lang="en-IN" sz="1400" dirty="0"/>
          </a:p>
        </p:txBody>
      </p:sp>
      <p:sp>
        <p:nvSpPr>
          <p:cNvPr id="159" name="Rectangle 158">
            <a:extLst>
              <a:ext uri="{FF2B5EF4-FFF2-40B4-BE49-F238E27FC236}">
                <a16:creationId xmlns:a16="http://schemas.microsoft.com/office/drawing/2014/main" id="{BFD2635D-7AF6-EA7E-BF48-0B4E94527EB5}"/>
              </a:ext>
            </a:extLst>
          </p:cNvPr>
          <p:cNvSpPr/>
          <p:nvPr/>
        </p:nvSpPr>
        <p:spPr>
          <a:xfrm>
            <a:off x="7177320" y="9384046"/>
            <a:ext cx="1079346" cy="479922"/>
          </a:xfrm>
          <a:prstGeom prst="rect">
            <a:avLst/>
          </a:prstGeom>
          <a:solidFill>
            <a:srgbClr val="52AC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04</a:t>
            </a:r>
            <a:endParaRPr lang="en-IN" sz="2800" dirty="0">
              <a:solidFill>
                <a:schemeClr val="tx1"/>
              </a:solidFill>
            </a:endParaRPr>
          </a:p>
        </p:txBody>
      </p:sp>
      <p:sp>
        <p:nvSpPr>
          <p:cNvPr id="152" name="Right Triangle 151">
            <a:extLst>
              <a:ext uri="{FF2B5EF4-FFF2-40B4-BE49-F238E27FC236}">
                <a16:creationId xmlns:a16="http://schemas.microsoft.com/office/drawing/2014/main" id="{0F5A13FC-5BB8-A92D-BE98-D71E70C3DF31}"/>
              </a:ext>
            </a:extLst>
          </p:cNvPr>
          <p:cNvSpPr/>
          <p:nvPr/>
        </p:nvSpPr>
        <p:spPr>
          <a:xfrm flipH="1" flipV="1">
            <a:off x="9597320" y="10171234"/>
            <a:ext cx="329583" cy="225223"/>
          </a:xfrm>
          <a:prstGeom prst="rtTriangle">
            <a:avLst/>
          </a:prstGeom>
          <a:solidFill>
            <a:srgbClr val="3E8A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3" name="Rectangle 152">
            <a:extLst>
              <a:ext uri="{FF2B5EF4-FFF2-40B4-BE49-F238E27FC236}">
                <a16:creationId xmlns:a16="http://schemas.microsoft.com/office/drawing/2014/main" id="{62906796-920C-B995-B415-5E0619D9E69A}"/>
              </a:ext>
            </a:extLst>
          </p:cNvPr>
          <p:cNvSpPr/>
          <p:nvPr/>
        </p:nvSpPr>
        <p:spPr>
          <a:xfrm>
            <a:off x="9597320" y="9355339"/>
            <a:ext cx="2571312" cy="4532778"/>
          </a:xfrm>
          <a:prstGeom prst="rect">
            <a:avLst/>
          </a:prstGeom>
          <a:solidFill>
            <a:schemeClr val="tx1">
              <a:alpha val="25000"/>
            </a:schemeClr>
          </a:solidFill>
          <a:ln w="57150">
            <a:noFill/>
          </a:ln>
          <a:effectLst>
            <a:softEdge rad="2286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4" name="Rectangle 153">
            <a:extLst>
              <a:ext uri="{FF2B5EF4-FFF2-40B4-BE49-F238E27FC236}">
                <a16:creationId xmlns:a16="http://schemas.microsoft.com/office/drawing/2014/main" id="{F6CF1204-FA88-36B6-2185-63BBA651AAAE}"/>
              </a:ext>
            </a:extLst>
          </p:cNvPr>
          <p:cNvSpPr/>
          <p:nvPr/>
        </p:nvSpPr>
        <p:spPr>
          <a:xfrm>
            <a:off x="9926903" y="9569401"/>
            <a:ext cx="1912145" cy="4084623"/>
          </a:xfrm>
          <a:prstGeom prst="rect">
            <a:avLst/>
          </a:prstGeom>
          <a:solidFill>
            <a:schemeClr val="bg1"/>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US" sz="1400" b="1" dirty="0">
              <a:solidFill>
                <a:schemeClr val="tx1"/>
              </a:solidFill>
              <a:latin typeface="Times New Roman" panose="02020603050405020304" pitchFamily="18" charset="0"/>
              <a:cs typeface="Times New Roman" panose="02020603050405020304" pitchFamily="18" charset="0"/>
            </a:endParaRPr>
          </a:p>
          <a:p>
            <a:pPr algn="ctr"/>
            <a:r>
              <a:rPr lang="en-IN" sz="1600" b="1" kern="1200" dirty="0">
                <a:solidFill>
                  <a:schemeClr val="tx1"/>
                </a:solidFill>
                <a:effectLst/>
                <a:latin typeface="Times New Roman" panose="02020603050405020304" pitchFamily="18" charset="0"/>
                <a:ea typeface="+mn-ea"/>
                <a:cs typeface="Times New Roman" panose="02020603050405020304" pitchFamily="18" charset="0"/>
              </a:rPr>
              <a:t>Reporting Phase </a:t>
            </a:r>
          </a:p>
          <a:p>
            <a:pPr algn="ctr"/>
            <a:endParaRPr lang="en-IN" sz="1400" b="1" kern="1200" dirty="0">
              <a:solidFill>
                <a:schemeClr val="tx1"/>
              </a:solidFill>
              <a:effectLst/>
              <a:latin typeface="Times New Roman" panose="02020603050405020304" pitchFamily="18" charset="0"/>
              <a:ea typeface="+mn-ea"/>
              <a:cs typeface="Times New Roman" panose="02020603050405020304" pitchFamily="18" charset="0"/>
            </a:endParaRPr>
          </a:p>
          <a:p>
            <a:pPr lvl="0" algn="ctr"/>
            <a:r>
              <a:rPr lang="en-US" sz="1400" b="0" kern="1200" dirty="0">
                <a:solidFill>
                  <a:schemeClr val="tx1"/>
                </a:solidFill>
                <a:effectLst/>
                <a:latin typeface="Times New Roman" panose="02020603050405020304" pitchFamily="18" charset="0"/>
                <a:ea typeface="+mn-ea"/>
                <a:cs typeface="Times New Roman" panose="02020603050405020304" pitchFamily="18" charset="0"/>
              </a:rPr>
              <a:t>The final phase involves compiling the analysis and visualization results into a comprehensive report that includes detailed findings, interpretations, and recommendations based on the analyzed data.</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IN" sz="1400" dirty="0"/>
          </a:p>
        </p:txBody>
      </p:sp>
      <p:sp>
        <p:nvSpPr>
          <p:cNvPr id="155" name="Rectangle 154">
            <a:extLst>
              <a:ext uri="{FF2B5EF4-FFF2-40B4-BE49-F238E27FC236}">
                <a16:creationId xmlns:a16="http://schemas.microsoft.com/office/drawing/2014/main" id="{26FDC1D3-A7C6-A0E9-368F-D618CF4771B9}"/>
              </a:ext>
            </a:extLst>
          </p:cNvPr>
          <p:cNvSpPr/>
          <p:nvPr/>
        </p:nvSpPr>
        <p:spPr>
          <a:xfrm>
            <a:off x="9597320" y="9702473"/>
            <a:ext cx="1079346" cy="479922"/>
          </a:xfrm>
          <a:prstGeom prst="rect">
            <a:avLst/>
          </a:prstGeom>
          <a:solidFill>
            <a:srgbClr val="52AC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05</a:t>
            </a:r>
            <a:endParaRPr lang="en-IN" sz="2800" dirty="0">
              <a:solidFill>
                <a:schemeClr val="tx1"/>
              </a:solidFill>
            </a:endParaRPr>
          </a:p>
        </p:txBody>
      </p:sp>
      <p:pic>
        <p:nvPicPr>
          <p:cNvPr id="143" name="Graphic 142" descr="Database with solid fill">
            <a:extLst>
              <a:ext uri="{FF2B5EF4-FFF2-40B4-BE49-F238E27FC236}">
                <a16:creationId xmlns:a16="http://schemas.microsoft.com/office/drawing/2014/main" id="{CED3D647-9B5C-51D5-B837-693715F2387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88401" y="7444433"/>
            <a:ext cx="520261" cy="490350"/>
          </a:xfrm>
          <a:prstGeom prst="rect">
            <a:avLst/>
          </a:prstGeom>
        </p:spPr>
      </p:pic>
      <p:pic>
        <p:nvPicPr>
          <p:cNvPr id="144" name="Graphic 143" descr="Bar chart with solid fill">
            <a:extLst>
              <a:ext uri="{FF2B5EF4-FFF2-40B4-BE49-F238E27FC236}">
                <a16:creationId xmlns:a16="http://schemas.microsoft.com/office/drawing/2014/main" id="{15C411BB-17FB-20F9-DBD1-93B336E71D1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299667" y="7365306"/>
            <a:ext cx="577403" cy="544206"/>
          </a:xfrm>
          <a:prstGeom prst="rect">
            <a:avLst/>
          </a:prstGeom>
        </p:spPr>
      </p:pic>
      <p:pic>
        <p:nvPicPr>
          <p:cNvPr id="145" name="Graphic 144" descr="Presentation with pie chart with solid fill">
            <a:extLst>
              <a:ext uri="{FF2B5EF4-FFF2-40B4-BE49-F238E27FC236}">
                <a16:creationId xmlns:a16="http://schemas.microsoft.com/office/drawing/2014/main" id="{6AFED10E-9358-CD97-6743-341DD6D770F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650765" y="7365306"/>
            <a:ext cx="551719" cy="519999"/>
          </a:xfrm>
          <a:prstGeom prst="rect">
            <a:avLst/>
          </a:prstGeom>
        </p:spPr>
      </p:pic>
      <p:pic>
        <p:nvPicPr>
          <p:cNvPr id="146" name="Graphic 145" descr="Document with solid fill">
            <a:extLst>
              <a:ext uri="{FF2B5EF4-FFF2-40B4-BE49-F238E27FC236}">
                <a16:creationId xmlns:a16="http://schemas.microsoft.com/office/drawing/2014/main" id="{8F49A7D7-D478-0F6E-0FCF-CC9C6F032C9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077922" y="7405383"/>
            <a:ext cx="509197" cy="479922"/>
          </a:xfrm>
          <a:prstGeom prst="rect">
            <a:avLst/>
          </a:prstGeom>
        </p:spPr>
      </p:pic>
      <p:cxnSp>
        <p:nvCxnSpPr>
          <p:cNvPr id="147" name="Straight Connector 146">
            <a:extLst>
              <a:ext uri="{FF2B5EF4-FFF2-40B4-BE49-F238E27FC236}">
                <a16:creationId xmlns:a16="http://schemas.microsoft.com/office/drawing/2014/main" id="{B92183AC-8ACB-3666-00CB-90669936DF12}"/>
              </a:ext>
            </a:extLst>
          </p:cNvPr>
          <p:cNvCxnSpPr>
            <a:cxnSpLocks/>
          </p:cNvCxnSpPr>
          <p:nvPr/>
        </p:nvCxnSpPr>
        <p:spPr>
          <a:xfrm>
            <a:off x="407181" y="11264056"/>
            <a:ext cx="1967865" cy="0"/>
          </a:xfrm>
          <a:prstGeom prst="line">
            <a:avLst/>
          </a:prstGeom>
          <a:ln w="76200">
            <a:solidFill>
              <a:srgbClr val="3E8A92"/>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870DB33A-3A04-510C-45AA-9615E981CAE4}"/>
              </a:ext>
            </a:extLst>
          </p:cNvPr>
          <p:cNvCxnSpPr>
            <a:cxnSpLocks/>
          </p:cNvCxnSpPr>
          <p:nvPr/>
        </p:nvCxnSpPr>
        <p:spPr>
          <a:xfrm>
            <a:off x="2736996" y="11286711"/>
            <a:ext cx="1965960" cy="0"/>
          </a:xfrm>
          <a:prstGeom prst="line">
            <a:avLst/>
          </a:prstGeom>
          <a:ln w="76200">
            <a:solidFill>
              <a:srgbClr val="3E8A92"/>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99E6E8A5-E573-C824-BCFD-D961915C9B1C}"/>
              </a:ext>
            </a:extLst>
          </p:cNvPr>
          <p:cNvCxnSpPr>
            <a:cxnSpLocks/>
          </p:cNvCxnSpPr>
          <p:nvPr/>
        </p:nvCxnSpPr>
        <p:spPr>
          <a:xfrm>
            <a:off x="5062687" y="11286711"/>
            <a:ext cx="1967865" cy="0"/>
          </a:xfrm>
          <a:prstGeom prst="line">
            <a:avLst/>
          </a:prstGeom>
          <a:ln w="76200">
            <a:solidFill>
              <a:srgbClr val="3E8A92"/>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D2C78060-8614-77E8-EF4F-0773C8215A14}"/>
              </a:ext>
            </a:extLst>
          </p:cNvPr>
          <p:cNvCxnSpPr>
            <a:cxnSpLocks/>
          </p:cNvCxnSpPr>
          <p:nvPr/>
        </p:nvCxnSpPr>
        <p:spPr>
          <a:xfrm>
            <a:off x="7390276" y="11288362"/>
            <a:ext cx="1971040" cy="0"/>
          </a:xfrm>
          <a:prstGeom prst="line">
            <a:avLst/>
          </a:prstGeom>
          <a:ln w="76200">
            <a:solidFill>
              <a:srgbClr val="3E8A92"/>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35891A2-1B29-5B1D-4401-C05C0717F74F}"/>
              </a:ext>
            </a:extLst>
          </p:cNvPr>
          <p:cNvCxnSpPr>
            <a:cxnSpLocks/>
          </p:cNvCxnSpPr>
          <p:nvPr/>
        </p:nvCxnSpPr>
        <p:spPr>
          <a:xfrm>
            <a:off x="9750552" y="11286711"/>
            <a:ext cx="1971040" cy="0"/>
          </a:xfrm>
          <a:prstGeom prst="line">
            <a:avLst/>
          </a:prstGeom>
          <a:ln w="76200">
            <a:solidFill>
              <a:srgbClr val="3E8A9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888238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8C788-DC4E-9D83-2FB1-CD9333310E3C}"/>
              </a:ext>
            </a:extLst>
          </p:cNvPr>
          <p:cNvSpPr txBox="1">
            <a:spLocks/>
          </p:cNvSpPr>
          <p:nvPr/>
        </p:nvSpPr>
        <p:spPr>
          <a:xfrm>
            <a:off x="1111572" y="220571"/>
            <a:ext cx="10515600" cy="7016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Implementation </a:t>
            </a: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lang="en-IN" sz="2800" b="1" dirty="0">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65769B29-3A3E-E39B-D7E7-D252F51AE216}"/>
              </a:ext>
            </a:extLst>
          </p:cNvPr>
          <p:cNvSpPr txBox="1">
            <a:spLocks/>
          </p:cNvSpPr>
          <p:nvPr/>
        </p:nvSpPr>
        <p:spPr>
          <a:xfrm>
            <a:off x="-8455" y="900445"/>
            <a:ext cx="3042920" cy="46799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Functional</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lang="en-IN" sz="2800" b="1" dirty="0">
              <a:latin typeface="Times New Roman" panose="02020603050405020304" pitchFamily="18" charset="0"/>
              <a:cs typeface="Times New Roman" panose="02020603050405020304" pitchFamily="18" charset="0"/>
            </a:endParaRPr>
          </a:p>
        </p:txBody>
      </p:sp>
      <p:sp>
        <p:nvSpPr>
          <p:cNvPr id="24" name="Right Triangle 23">
            <a:extLst>
              <a:ext uri="{FF2B5EF4-FFF2-40B4-BE49-F238E27FC236}">
                <a16:creationId xmlns:a16="http://schemas.microsoft.com/office/drawing/2014/main" id="{0F8309AA-A45A-2C28-0483-593F420E62DA}"/>
              </a:ext>
            </a:extLst>
          </p:cNvPr>
          <p:cNvSpPr/>
          <p:nvPr/>
        </p:nvSpPr>
        <p:spPr>
          <a:xfrm flipH="1" flipV="1">
            <a:off x="271562" y="2520713"/>
            <a:ext cx="329583" cy="225223"/>
          </a:xfrm>
          <a:prstGeom prst="rtTriangle">
            <a:avLst/>
          </a:prstGeom>
          <a:solidFill>
            <a:srgbClr val="3E8A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B8C73883-720B-A7F5-ED6A-7B25B1606C01}"/>
              </a:ext>
            </a:extLst>
          </p:cNvPr>
          <p:cNvSpPr/>
          <p:nvPr/>
        </p:nvSpPr>
        <p:spPr>
          <a:xfrm>
            <a:off x="271562" y="1704818"/>
            <a:ext cx="2571312" cy="4532778"/>
          </a:xfrm>
          <a:prstGeom prst="rect">
            <a:avLst/>
          </a:prstGeom>
          <a:solidFill>
            <a:schemeClr val="tx1">
              <a:alpha val="25000"/>
            </a:schemeClr>
          </a:solidFill>
          <a:ln w="57150">
            <a:noFill/>
          </a:ln>
          <a:effectLst>
            <a:softEdge rad="2286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E8EEE9C5-2CDE-DA8A-8BF7-858A0BD2479A}"/>
              </a:ext>
            </a:extLst>
          </p:cNvPr>
          <p:cNvSpPr/>
          <p:nvPr/>
        </p:nvSpPr>
        <p:spPr>
          <a:xfrm>
            <a:off x="601145" y="1918880"/>
            <a:ext cx="1912145" cy="4084623"/>
          </a:xfrm>
          <a:prstGeom prst="rect">
            <a:avLst/>
          </a:prstGeom>
          <a:solidFill>
            <a:schemeClr val="bg1"/>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b="1"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US" b="1" dirty="0">
              <a:solidFill>
                <a:schemeClr val="tx1"/>
              </a:solidFill>
              <a:latin typeface="Times New Roman" panose="02020603050405020304" pitchFamily="18" charset="0"/>
              <a:cs typeface="Times New Roman" panose="02020603050405020304" pitchFamily="18" charset="0"/>
            </a:endParaRPr>
          </a:p>
          <a:p>
            <a:pPr algn="ctr"/>
            <a:r>
              <a:rPr lang="en-US" sz="1600" b="1" kern="1200" dirty="0">
                <a:solidFill>
                  <a:schemeClr val="tx1"/>
                </a:solidFill>
                <a:effectLst/>
                <a:latin typeface="Times New Roman" panose="02020603050405020304" pitchFamily="18" charset="0"/>
                <a:ea typeface="+mn-ea"/>
                <a:cs typeface="Times New Roman" panose="02020603050405020304" pitchFamily="18" charset="0"/>
              </a:rPr>
              <a:t>Data Collection Phase</a:t>
            </a:r>
          </a:p>
          <a:p>
            <a:pPr algn="ctr"/>
            <a:endParaRPr lang="en-US" sz="1800" b="1" kern="1200" dirty="0">
              <a:solidFill>
                <a:schemeClr val="tx1"/>
              </a:solidFill>
              <a:effectLst/>
              <a:latin typeface="Times New Roman" panose="02020603050405020304" pitchFamily="18" charset="0"/>
              <a:ea typeface="+mn-ea"/>
              <a:cs typeface="Times New Roman" panose="02020603050405020304" pitchFamily="18" charset="0"/>
            </a:endParaRPr>
          </a:p>
          <a:p>
            <a:pPr algn="ctr"/>
            <a:r>
              <a:rPr lang="en-US" sz="1400" b="0" kern="1200" dirty="0">
                <a:solidFill>
                  <a:schemeClr val="tx1"/>
                </a:solidFill>
                <a:effectLst/>
                <a:latin typeface="Times New Roman" panose="02020603050405020304" pitchFamily="18" charset="0"/>
                <a:ea typeface="+mn-ea"/>
                <a:cs typeface="Times New Roman" panose="02020603050405020304" pitchFamily="18" charset="0"/>
              </a:rPr>
              <a:t>Collected data from sources like the Election Commission of India, Wikipedia, and India Votes, using Power Query for web scraping and preprocessing candidate, vote, party, and constituency details.</a:t>
            </a:r>
          </a:p>
        </p:txBody>
      </p:sp>
      <p:sp>
        <p:nvSpPr>
          <p:cNvPr id="23" name="Rectangle 22">
            <a:extLst>
              <a:ext uri="{FF2B5EF4-FFF2-40B4-BE49-F238E27FC236}">
                <a16:creationId xmlns:a16="http://schemas.microsoft.com/office/drawing/2014/main" id="{2FAA1542-9773-0FAC-B0B3-C9A50A41E4B5}"/>
              </a:ext>
            </a:extLst>
          </p:cNvPr>
          <p:cNvSpPr/>
          <p:nvPr/>
        </p:nvSpPr>
        <p:spPr>
          <a:xfrm>
            <a:off x="271562" y="2051952"/>
            <a:ext cx="1079346" cy="479922"/>
          </a:xfrm>
          <a:prstGeom prst="rect">
            <a:avLst/>
          </a:prstGeom>
          <a:solidFill>
            <a:srgbClr val="52AC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01</a:t>
            </a:r>
            <a:endParaRPr lang="en-IN" sz="2800" dirty="0">
              <a:solidFill>
                <a:schemeClr val="tx1"/>
              </a:solidFill>
            </a:endParaRPr>
          </a:p>
        </p:txBody>
      </p:sp>
      <p:pic>
        <p:nvPicPr>
          <p:cNvPr id="26" name="Graphic 25" descr="Statistics with solid fill">
            <a:extLst>
              <a:ext uri="{FF2B5EF4-FFF2-40B4-BE49-F238E27FC236}">
                <a16:creationId xmlns:a16="http://schemas.microsoft.com/office/drawing/2014/main" id="{AA8D981C-7B5E-771B-AD5E-A19C00DA3F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64272" y="2171393"/>
            <a:ext cx="598060" cy="544207"/>
          </a:xfrm>
          <a:prstGeom prst="rect">
            <a:avLst/>
          </a:prstGeom>
        </p:spPr>
      </p:pic>
      <p:sp>
        <p:nvSpPr>
          <p:cNvPr id="58" name="Right Triangle 57">
            <a:extLst>
              <a:ext uri="{FF2B5EF4-FFF2-40B4-BE49-F238E27FC236}">
                <a16:creationId xmlns:a16="http://schemas.microsoft.com/office/drawing/2014/main" id="{214C6930-C2C5-5197-566E-A92A34482D06}"/>
              </a:ext>
            </a:extLst>
          </p:cNvPr>
          <p:cNvSpPr/>
          <p:nvPr/>
        </p:nvSpPr>
        <p:spPr>
          <a:xfrm flipH="1" flipV="1">
            <a:off x="2601355" y="2547471"/>
            <a:ext cx="329583" cy="225223"/>
          </a:xfrm>
          <a:prstGeom prst="rtTriangle">
            <a:avLst/>
          </a:prstGeom>
          <a:solidFill>
            <a:srgbClr val="3E8A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ectangle 58">
            <a:extLst>
              <a:ext uri="{FF2B5EF4-FFF2-40B4-BE49-F238E27FC236}">
                <a16:creationId xmlns:a16="http://schemas.microsoft.com/office/drawing/2014/main" id="{AEF8177D-78E3-F4C8-AEC3-5228D57A5D54}"/>
              </a:ext>
            </a:extLst>
          </p:cNvPr>
          <p:cNvSpPr/>
          <p:nvPr/>
        </p:nvSpPr>
        <p:spPr>
          <a:xfrm>
            <a:off x="2601355" y="1731576"/>
            <a:ext cx="2571312" cy="4532778"/>
          </a:xfrm>
          <a:prstGeom prst="rect">
            <a:avLst/>
          </a:prstGeom>
          <a:solidFill>
            <a:schemeClr val="tx1">
              <a:alpha val="25000"/>
            </a:schemeClr>
          </a:solidFill>
          <a:ln w="57150">
            <a:noFill/>
          </a:ln>
          <a:effectLst>
            <a:softEdge rad="2286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ectangle 59">
            <a:extLst>
              <a:ext uri="{FF2B5EF4-FFF2-40B4-BE49-F238E27FC236}">
                <a16:creationId xmlns:a16="http://schemas.microsoft.com/office/drawing/2014/main" id="{924C6EC4-F365-9F25-D409-781566383E8B}"/>
              </a:ext>
            </a:extLst>
          </p:cNvPr>
          <p:cNvSpPr/>
          <p:nvPr/>
        </p:nvSpPr>
        <p:spPr>
          <a:xfrm>
            <a:off x="2930938" y="1945638"/>
            <a:ext cx="1912145" cy="4084623"/>
          </a:xfrm>
          <a:prstGeom prst="rect">
            <a:avLst/>
          </a:prstGeom>
          <a:solidFill>
            <a:schemeClr val="bg1"/>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US" sz="1400" b="1" dirty="0">
              <a:solidFill>
                <a:schemeClr val="tx1"/>
              </a:solidFill>
              <a:latin typeface="Times New Roman" panose="02020603050405020304" pitchFamily="18" charset="0"/>
              <a:cs typeface="Times New Roman" panose="02020603050405020304" pitchFamily="18" charset="0"/>
            </a:endParaRPr>
          </a:p>
          <a:p>
            <a:pPr algn="ctr"/>
            <a:r>
              <a:rPr lang="en-IN" sz="1600" b="1" kern="1200" dirty="0">
                <a:solidFill>
                  <a:schemeClr val="tx1"/>
                </a:solidFill>
                <a:effectLst/>
                <a:latin typeface="Times New Roman" panose="02020603050405020304" pitchFamily="18" charset="0"/>
                <a:ea typeface="+mn-ea"/>
                <a:cs typeface="Times New Roman" panose="02020603050405020304" pitchFamily="18" charset="0"/>
              </a:rPr>
              <a:t>Data Cleaning and Preprocessing Phase</a:t>
            </a:r>
          </a:p>
          <a:p>
            <a:pPr algn="ctr"/>
            <a:endParaRPr lang="en-IN" sz="1400" b="1" kern="1200" dirty="0">
              <a:solidFill>
                <a:schemeClr val="tx1"/>
              </a:solidFill>
              <a:effectLst/>
              <a:latin typeface="Times New Roman" panose="02020603050405020304" pitchFamily="18" charset="0"/>
              <a:ea typeface="+mn-ea"/>
              <a:cs typeface="Times New Roman" panose="02020603050405020304" pitchFamily="18" charset="0"/>
            </a:endParaRPr>
          </a:p>
          <a:p>
            <a:pPr lvl="0" algn="ctr"/>
            <a:r>
              <a:rPr lang="en-US" sz="1400" b="0" kern="1200" dirty="0">
                <a:solidFill>
                  <a:schemeClr val="tx1"/>
                </a:solidFill>
                <a:effectLst/>
                <a:latin typeface="Times New Roman" panose="02020603050405020304" pitchFamily="18" charset="0"/>
                <a:ea typeface="+mn-ea"/>
                <a:cs typeface="Times New Roman" panose="02020603050405020304" pitchFamily="18" charset="0"/>
              </a:rPr>
              <a:t>Cleaned and preprocessed the data for analysis using Python and Pandas; such as handling missing values, normalization, removing unnecessary column, etc.</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IN" sz="1400" dirty="0"/>
          </a:p>
        </p:txBody>
      </p:sp>
      <p:sp>
        <p:nvSpPr>
          <p:cNvPr id="61" name="Rectangle 60">
            <a:extLst>
              <a:ext uri="{FF2B5EF4-FFF2-40B4-BE49-F238E27FC236}">
                <a16:creationId xmlns:a16="http://schemas.microsoft.com/office/drawing/2014/main" id="{DEA0E4E6-94C5-B004-D683-CA404BD50C4A}"/>
              </a:ext>
            </a:extLst>
          </p:cNvPr>
          <p:cNvSpPr/>
          <p:nvPr/>
        </p:nvSpPr>
        <p:spPr>
          <a:xfrm>
            <a:off x="2601355" y="2078710"/>
            <a:ext cx="1079346" cy="479922"/>
          </a:xfrm>
          <a:prstGeom prst="rect">
            <a:avLst/>
          </a:prstGeom>
          <a:solidFill>
            <a:srgbClr val="52AC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02</a:t>
            </a:r>
            <a:endParaRPr lang="en-IN" sz="2800" dirty="0">
              <a:solidFill>
                <a:schemeClr val="tx1"/>
              </a:solidFill>
            </a:endParaRPr>
          </a:p>
        </p:txBody>
      </p:sp>
      <p:sp>
        <p:nvSpPr>
          <p:cNvPr id="63" name="Right Triangle 62">
            <a:extLst>
              <a:ext uri="{FF2B5EF4-FFF2-40B4-BE49-F238E27FC236}">
                <a16:creationId xmlns:a16="http://schemas.microsoft.com/office/drawing/2014/main" id="{4B992774-AFDE-999A-C9A0-67646904743F}"/>
              </a:ext>
            </a:extLst>
          </p:cNvPr>
          <p:cNvSpPr/>
          <p:nvPr/>
        </p:nvSpPr>
        <p:spPr>
          <a:xfrm flipH="1" flipV="1">
            <a:off x="4926865" y="2547471"/>
            <a:ext cx="329583" cy="225223"/>
          </a:xfrm>
          <a:prstGeom prst="rtTriangle">
            <a:avLst/>
          </a:prstGeom>
          <a:solidFill>
            <a:srgbClr val="3E8A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Rectangle 63">
            <a:extLst>
              <a:ext uri="{FF2B5EF4-FFF2-40B4-BE49-F238E27FC236}">
                <a16:creationId xmlns:a16="http://schemas.microsoft.com/office/drawing/2014/main" id="{5E6E5C5D-4F8C-F6FC-C9A8-8A44ED035E20}"/>
              </a:ext>
            </a:extLst>
          </p:cNvPr>
          <p:cNvSpPr/>
          <p:nvPr/>
        </p:nvSpPr>
        <p:spPr>
          <a:xfrm>
            <a:off x="4926865" y="1731576"/>
            <a:ext cx="2571312" cy="4532778"/>
          </a:xfrm>
          <a:prstGeom prst="rect">
            <a:avLst/>
          </a:prstGeom>
          <a:solidFill>
            <a:schemeClr val="tx1">
              <a:alpha val="25000"/>
            </a:schemeClr>
          </a:solidFill>
          <a:ln w="57150">
            <a:noFill/>
          </a:ln>
          <a:effectLst>
            <a:softEdge rad="2286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Rectangle 64">
            <a:extLst>
              <a:ext uri="{FF2B5EF4-FFF2-40B4-BE49-F238E27FC236}">
                <a16:creationId xmlns:a16="http://schemas.microsoft.com/office/drawing/2014/main" id="{E06F9D27-646B-6209-29B9-88BE78C266C0}"/>
              </a:ext>
            </a:extLst>
          </p:cNvPr>
          <p:cNvSpPr/>
          <p:nvPr/>
        </p:nvSpPr>
        <p:spPr>
          <a:xfrm>
            <a:off x="5256449" y="1945638"/>
            <a:ext cx="1912145" cy="4084623"/>
          </a:xfrm>
          <a:prstGeom prst="rect">
            <a:avLst/>
          </a:prstGeom>
          <a:solidFill>
            <a:schemeClr val="bg1"/>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US" sz="1400" b="1" dirty="0">
              <a:solidFill>
                <a:schemeClr val="tx1"/>
              </a:solidFill>
              <a:latin typeface="Times New Roman" panose="02020603050405020304" pitchFamily="18" charset="0"/>
              <a:cs typeface="Times New Roman" panose="02020603050405020304" pitchFamily="18" charset="0"/>
            </a:endParaRPr>
          </a:p>
          <a:p>
            <a:pPr algn="ctr"/>
            <a:r>
              <a:rPr lang="en-IN" sz="1600" b="1" kern="1200" dirty="0">
                <a:solidFill>
                  <a:schemeClr val="tx1"/>
                </a:solidFill>
                <a:effectLst/>
                <a:latin typeface="Times New Roman" panose="02020603050405020304" pitchFamily="18" charset="0"/>
                <a:ea typeface="+mn-ea"/>
                <a:cs typeface="Times New Roman" panose="02020603050405020304" pitchFamily="18" charset="0"/>
              </a:rPr>
              <a:t>Data Analysis Phase</a:t>
            </a:r>
          </a:p>
          <a:p>
            <a:pPr algn="ct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p>
            <a:pPr lvl="0" algn="ctr"/>
            <a:r>
              <a:rPr lang="en-US" sz="1400" b="0" kern="1200" dirty="0">
                <a:solidFill>
                  <a:schemeClr val="tx1"/>
                </a:solidFill>
                <a:effectLst/>
                <a:latin typeface="Times New Roman" panose="02020603050405020304" pitchFamily="18" charset="0"/>
                <a:ea typeface="+mn-ea"/>
                <a:cs typeface="Times New Roman" panose="02020603050405020304" pitchFamily="18" charset="0"/>
              </a:rPr>
              <a:t>Using NumPy and Pandas, we analyzed voter turnout trends, winning margins, electorate size impacts, state-wise party performance, and turnout vs. winning candidate and margin percentage.</a:t>
            </a:r>
            <a:endParaRPr lang="en-IN" sz="1400" dirty="0">
              <a:solidFill>
                <a:schemeClr val="tx1"/>
              </a:solidFill>
              <a:latin typeface="Times New Roman" panose="02020603050405020304" pitchFamily="18" charset="0"/>
              <a:cs typeface="Times New Roman" panose="02020603050405020304" pitchFamily="18" charset="0"/>
            </a:endParaRPr>
          </a:p>
          <a:p>
            <a:pPr algn="ctr"/>
            <a:endParaRPr lang="en-IN" sz="1400" dirty="0"/>
          </a:p>
        </p:txBody>
      </p:sp>
      <p:sp>
        <p:nvSpPr>
          <p:cNvPr id="66" name="Rectangle 65">
            <a:extLst>
              <a:ext uri="{FF2B5EF4-FFF2-40B4-BE49-F238E27FC236}">
                <a16:creationId xmlns:a16="http://schemas.microsoft.com/office/drawing/2014/main" id="{C51E75EF-CC1A-DCB1-7C07-7B6BABD1A741}"/>
              </a:ext>
            </a:extLst>
          </p:cNvPr>
          <p:cNvSpPr/>
          <p:nvPr/>
        </p:nvSpPr>
        <p:spPr>
          <a:xfrm>
            <a:off x="4926865" y="2078710"/>
            <a:ext cx="1079346" cy="479922"/>
          </a:xfrm>
          <a:prstGeom prst="rect">
            <a:avLst/>
          </a:prstGeom>
          <a:solidFill>
            <a:srgbClr val="52AC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03</a:t>
            </a:r>
            <a:endParaRPr lang="en-IN" sz="2800" dirty="0">
              <a:solidFill>
                <a:schemeClr val="tx1"/>
              </a:solidFill>
            </a:endParaRPr>
          </a:p>
        </p:txBody>
      </p:sp>
      <p:sp>
        <p:nvSpPr>
          <p:cNvPr id="68" name="Right Triangle 67">
            <a:extLst>
              <a:ext uri="{FF2B5EF4-FFF2-40B4-BE49-F238E27FC236}">
                <a16:creationId xmlns:a16="http://schemas.microsoft.com/office/drawing/2014/main" id="{59EE9DB9-BFEB-1791-B874-BE97CF54F677}"/>
              </a:ext>
            </a:extLst>
          </p:cNvPr>
          <p:cNvSpPr/>
          <p:nvPr/>
        </p:nvSpPr>
        <p:spPr>
          <a:xfrm flipH="1" flipV="1">
            <a:off x="7252374" y="2547471"/>
            <a:ext cx="329583" cy="225223"/>
          </a:xfrm>
          <a:prstGeom prst="rtTriangle">
            <a:avLst/>
          </a:prstGeom>
          <a:solidFill>
            <a:srgbClr val="3E8A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Rectangle 68">
            <a:extLst>
              <a:ext uri="{FF2B5EF4-FFF2-40B4-BE49-F238E27FC236}">
                <a16:creationId xmlns:a16="http://schemas.microsoft.com/office/drawing/2014/main" id="{33B949B3-9334-6A8D-5AF2-291C27598943}"/>
              </a:ext>
            </a:extLst>
          </p:cNvPr>
          <p:cNvSpPr/>
          <p:nvPr/>
        </p:nvSpPr>
        <p:spPr>
          <a:xfrm>
            <a:off x="7252374" y="1731576"/>
            <a:ext cx="2571312" cy="4532778"/>
          </a:xfrm>
          <a:prstGeom prst="rect">
            <a:avLst/>
          </a:prstGeom>
          <a:solidFill>
            <a:schemeClr val="tx1">
              <a:alpha val="25000"/>
            </a:schemeClr>
          </a:solidFill>
          <a:ln w="57150">
            <a:noFill/>
          </a:ln>
          <a:effectLst>
            <a:softEdge rad="2286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Rectangle 69">
            <a:extLst>
              <a:ext uri="{FF2B5EF4-FFF2-40B4-BE49-F238E27FC236}">
                <a16:creationId xmlns:a16="http://schemas.microsoft.com/office/drawing/2014/main" id="{B046E374-AD02-0E53-FF33-80139A0210F4}"/>
              </a:ext>
            </a:extLst>
          </p:cNvPr>
          <p:cNvSpPr/>
          <p:nvPr/>
        </p:nvSpPr>
        <p:spPr>
          <a:xfrm>
            <a:off x="7581957" y="1945638"/>
            <a:ext cx="1912145" cy="4084623"/>
          </a:xfrm>
          <a:prstGeom prst="rect">
            <a:avLst/>
          </a:prstGeom>
          <a:solidFill>
            <a:schemeClr val="bg1"/>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kern="1200" dirty="0">
              <a:solidFill>
                <a:schemeClr val="tx1"/>
              </a:solidFill>
              <a:effectLst/>
              <a:latin typeface="Times New Roman" panose="02020603050405020304" pitchFamily="18" charset="0"/>
              <a:ea typeface="+mn-ea"/>
              <a:cs typeface="Times New Roman" panose="02020603050405020304" pitchFamily="18" charset="0"/>
            </a:endParaRPr>
          </a:p>
          <a:p>
            <a:pPr algn="ctr"/>
            <a:r>
              <a:rPr lang="en-IN" sz="1600" b="1" kern="1200" dirty="0">
                <a:solidFill>
                  <a:schemeClr val="tx1"/>
                </a:solidFill>
                <a:effectLst/>
                <a:latin typeface="Times New Roman" panose="02020603050405020304" pitchFamily="18" charset="0"/>
                <a:ea typeface="+mn-ea"/>
                <a:cs typeface="Times New Roman" panose="02020603050405020304" pitchFamily="18" charset="0"/>
              </a:rPr>
              <a:t>Visualization Phase </a:t>
            </a:r>
          </a:p>
          <a:p>
            <a:pPr algn="ctr"/>
            <a:endParaRPr lang="en-IN" sz="1400" b="1" kern="1200" dirty="0">
              <a:solidFill>
                <a:schemeClr val="tx1"/>
              </a:solidFill>
              <a:effectLst/>
              <a:latin typeface="Times New Roman" panose="02020603050405020304" pitchFamily="18" charset="0"/>
              <a:ea typeface="+mn-ea"/>
              <a:cs typeface="Times New Roman" panose="02020603050405020304" pitchFamily="18" charset="0"/>
            </a:endParaRPr>
          </a:p>
          <a:p>
            <a:pPr lvl="0" algn="ctr"/>
            <a:r>
              <a:rPr lang="en-IN" sz="1400" b="0" kern="1200" dirty="0">
                <a:solidFill>
                  <a:schemeClr val="tx1"/>
                </a:solidFill>
                <a:effectLst/>
                <a:latin typeface="Times New Roman" panose="02020603050405020304" pitchFamily="18" charset="0"/>
                <a:ea typeface="+mn-ea"/>
                <a:cs typeface="Times New Roman" panose="02020603050405020304" pitchFamily="18" charset="0"/>
              </a:rPr>
              <a:t>The </a:t>
            </a:r>
            <a:r>
              <a:rPr lang="en-IN" sz="1400" b="0" kern="1200" dirty="0" err="1">
                <a:solidFill>
                  <a:schemeClr val="tx1"/>
                </a:solidFill>
                <a:effectLst/>
                <a:latin typeface="Times New Roman" panose="02020603050405020304" pitchFamily="18" charset="0"/>
                <a:ea typeface="+mn-ea"/>
                <a:cs typeface="Times New Roman" panose="02020603050405020304" pitchFamily="18" charset="0"/>
              </a:rPr>
              <a:t>analyzed</a:t>
            </a:r>
            <a:r>
              <a:rPr lang="en-IN" sz="1400" b="0" kern="1200" dirty="0">
                <a:solidFill>
                  <a:schemeClr val="tx1"/>
                </a:solidFill>
                <a:effectLst/>
                <a:latin typeface="Times New Roman" panose="02020603050405020304" pitchFamily="18" charset="0"/>
                <a:ea typeface="+mn-ea"/>
                <a:cs typeface="Times New Roman" panose="02020603050405020304" pitchFamily="18" charset="0"/>
              </a:rPr>
              <a:t> data is visualized using Power BI, focusing on creating interactive dashboards and visualizations that effectively communicate the insights derived from the data.</a:t>
            </a:r>
          </a:p>
          <a:p>
            <a:pPr algn="ctr"/>
            <a:endParaRPr lang="en-IN" sz="1400" dirty="0"/>
          </a:p>
        </p:txBody>
      </p:sp>
      <p:sp>
        <p:nvSpPr>
          <p:cNvPr id="71" name="Rectangle 70">
            <a:extLst>
              <a:ext uri="{FF2B5EF4-FFF2-40B4-BE49-F238E27FC236}">
                <a16:creationId xmlns:a16="http://schemas.microsoft.com/office/drawing/2014/main" id="{69300499-A9E6-6393-AFED-616FEED1F414}"/>
              </a:ext>
            </a:extLst>
          </p:cNvPr>
          <p:cNvSpPr/>
          <p:nvPr/>
        </p:nvSpPr>
        <p:spPr>
          <a:xfrm>
            <a:off x="7252374" y="2078710"/>
            <a:ext cx="1079346" cy="479922"/>
          </a:xfrm>
          <a:prstGeom prst="rect">
            <a:avLst/>
          </a:prstGeom>
          <a:solidFill>
            <a:srgbClr val="52AC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04</a:t>
            </a:r>
            <a:endParaRPr lang="en-IN" sz="2800" dirty="0">
              <a:solidFill>
                <a:schemeClr val="tx1"/>
              </a:solidFill>
            </a:endParaRPr>
          </a:p>
        </p:txBody>
      </p:sp>
      <p:sp>
        <p:nvSpPr>
          <p:cNvPr id="73" name="Right Triangle 72">
            <a:extLst>
              <a:ext uri="{FF2B5EF4-FFF2-40B4-BE49-F238E27FC236}">
                <a16:creationId xmlns:a16="http://schemas.microsoft.com/office/drawing/2014/main" id="{0C286695-C0B6-F7B5-D7CE-28821473C745}"/>
              </a:ext>
            </a:extLst>
          </p:cNvPr>
          <p:cNvSpPr/>
          <p:nvPr/>
        </p:nvSpPr>
        <p:spPr>
          <a:xfrm flipH="1" flipV="1">
            <a:off x="9620688" y="2547471"/>
            <a:ext cx="329583" cy="225223"/>
          </a:xfrm>
          <a:prstGeom prst="rtTriangle">
            <a:avLst/>
          </a:prstGeom>
          <a:solidFill>
            <a:srgbClr val="3E8A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Rectangle 73">
            <a:extLst>
              <a:ext uri="{FF2B5EF4-FFF2-40B4-BE49-F238E27FC236}">
                <a16:creationId xmlns:a16="http://schemas.microsoft.com/office/drawing/2014/main" id="{3522B9B1-29F2-B234-117E-E0EDD1C02AFA}"/>
              </a:ext>
            </a:extLst>
          </p:cNvPr>
          <p:cNvSpPr/>
          <p:nvPr/>
        </p:nvSpPr>
        <p:spPr>
          <a:xfrm>
            <a:off x="9620688" y="1731576"/>
            <a:ext cx="2571312" cy="4532778"/>
          </a:xfrm>
          <a:prstGeom prst="rect">
            <a:avLst/>
          </a:prstGeom>
          <a:solidFill>
            <a:schemeClr val="tx1">
              <a:alpha val="25000"/>
            </a:schemeClr>
          </a:solidFill>
          <a:ln w="57150">
            <a:noFill/>
          </a:ln>
          <a:effectLst>
            <a:softEdge rad="2286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Rectangle 74">
            <a:extLst>
              <a:ext uri="{FF2B5EF4-FFF2-40B4-BE49-F238E27FC236}">
                <a16:creationId xmlns:a16="http://schemas.microsoft.com/office/drawing/2014/main" id="{BB178D59-F1E1-0DDC-AFDB-B0BFFBF1B78C}"/>
              </a:ext>
            </a:extLst>
          </p:cNvPr>
          <p:cNvSpPr/>
          <p:nvPr/>
        </p:nvSpPr>
        <p:spPr>
          <a:xfrm>
            <a:off x="9950271" y="1945638"/>
            <a:ext cx="1912145" cy="4084623"/>
          </a:xfrm>
          <a:prstGeom prst="rect">
            <a:avLst/>
          </a:prstGeom>
          <a:solidFill>
            <a:schemeClr val="bg1"/>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US" sz="1400" b="1" dirty="0">
              <a:solidFill>
                <a:schemeClr val="tx1"/>
              </a:solidFill>
              <a:latin typeface="Times New Roman" panose="02020603050405020304" pitchFamily="18" charset="0"/>
              <a:cs typeface="Times New Roman" panose="02020603050405020304" pitchFamily="18" charset="0"/>
            </a:endParaRPr>
          </a:p>
          <a:p>
            <a:pPr algn="ctr"/>
            <a:r>
              <a:rPr lang="en-IN" sz="1600" b="1" kern="1200" dirty="0">
                <a:solidFill>
                  <a:schemeClr val="tx1"/>
                </a:solidFill>
                <a:effectLst/>
                <a:latin typeface="Times New Roman" panose="02020603050405020304" pitchFamily="18" charset="0"/>
                <a:ea typeface="+mn-ea"/>
                <a:cs typeface="Times New Roman" panose="02020603050405020304" pitchFamily="18" charset="0"/>
              </a:rPr>
              <a:t>Reporting Phase </a:t>
            </a:r>
          </a:p>
          <a:p>
            <a:pPr algn="ctr"/>
            <a:endParaRPr lang="en-IN" sz="1400" b="1" kern="1200" dirty="0">
              <a:solidFill>
                <a:schemeClr val="tx1"/>
              </a:solidFill>
              <a:effectLst/>
              <a:latin typeface="Times New Roman" panose="02020603050405020304" pitchFamily="18" charset="0"/>
              <a:ea typeface="+mn-ea"/>
              <a:cs typeface="Times New Roman" panose="02020603050405020304" pitchFamily="18" charset="0"/>
            </a:endParaRPr>
          </a:p>
          <a:p>
            <a:pPr lvl="0" algn="ctr"/>
            <a:r>
              <a:rPr lang="en-US" sz="1400" b="0" kern="1200" dirty="0">
                <a:solidFill>
                  <a:schemeClr val="tx1"/>
                </a:solidFill>
                <a:effectLst/>
                <a:latin typeface="Times New Roman" panose="02020603050405020304" pitchFamily="18" charset="0"/>
                <a:ea typeface="+mn-ea"/>
                <a:cs typeface="Times New Roman" panose="02020603050405020304" pitchFamily="18" charset="0"/>
              </a:rPr>
              <a:t>The final phase involves compiling the analysis and visualization results into a comprehensive report that includes detailed findings, interpretations, and recommendations based on the analyzed data.</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IN" sz="1400" dirty="0"/>
          </a:p>
        </p:txBody>
      </p:sp>
      <p:sp>
        <p:nvSpPr>
          <p:cNvPr id="76" name="Rectangle 75">
            <a:extLst>
              <a:ext uri="{FF2B5EF4-FFF2-40B4-BE49-F238E27FC236}">
                <a16:creationId xmlns:a16="http://schemas.microsoft.com/office/drawing/2014/main" id="{11595F45-65E1-1BB6-1D8B-579477FEBC4D}"/>
              </a:ext>
            </a:extLst>
          </p:cNvPr>
          <p:cNvSpPr/>
          <p:nvPr/>
        </p:nvSpPr>
        <p:spPr>
          <a:xfrm>
            <a:off x="9620688" y="2078710"/>
            <a:ext cx="1079346" cy="479922"/>
          </a:xfrm>
          <a:prstGeom prst="rect">
            <a:avLst/>
          </a:prstGeom>
          <a:solidFill>
            <a:srgbClr val="52AC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05</a:t>
            </a:r>
            <a:endParaRPr lang="en-IN" sz="2800" dirty="0">
              <a:solidFill>
                <a:schemeClr val="tx1"/>
              </a:solidFill>
            </a:endParaRPr>
          </a:p>
        </p:txBody>
      </p:sp>
      <p:pic>
        <p:nvPicPr>
          <p:cNvPr id="4" name="Graphic 3" descr="Database with solid fill">
            <a:extLst>
              <a:ext uri="{FF2B5EF4-FFF2-40B4-BE49-F238E27FC236}">
                <a16:creationId xmlns:a16="http://schemas.microsoft.com/office/drawing/2014/main" id="{643D939D-B71C-807D-8B03-1D0F60CE2F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54625" y="2171393"/>
            <a:ext cx="520261" cy="490350"/>
          </a:xfrm>
          <a:prstGeom prst="rect">
            <a:avLst/>
          </a:prstGeom>
        </p:spPr>
      </p:pic>
      <p:pic>
        <p:nvPicPr>
          <p:cNvPr id="7" name="Graphic 6" descr="Bar chart with solid fill">
            <a:extLst>
              <a:ext uri="{FF2B5EF4-FFF2-40B4-BE49-F238E27FC236}">
                <a16:creationId xmlns:a16="http://schemas.microsoft.com/office/drawing/2014/main" id="{B7A386BA-BF07-2A8C-7F9D-156174F36D5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65891" y="2092266"/>
            <a:ext cx="577403" cy="544206"/>
          </a:xfrm>
          <a:prstGeom prst="rect">
            <a:avLst/>
          </a:prstGeom>
        </p:spPr>
      </p:pic>
      <p:pic>
        <p:nvPicPr>
          <p:cNvPr id="9" name="Graphic 8" descr="Presentation with pie chart with solid fill">
            <a:extLst>
              <a:ext uri="{FF2B5EF4-FFF2-40B4-BE49-F238E27FC236}">
                <a16:creationId xmlns:a16="http://schemas.microsoft.com/office/drawing/2014/main" id="{319383EB-FD29-5F41-DA90-7E46283E75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16989" y="2092266"/>
            <a:ext cx="551719" cy="519999"/>
          </a:xfrm>
          <a:prstGeom prst="rect">
            <a:avLst/>
          </a:prstGeom>
        </p:spPr>
      </p:pic>
      <p:pic>
        <p:nvPicPr>
          <p:cNvPr id="11" name="Graphic 10" descr="Document with solid fill">
            <a:extLst>
              <a:ext uri="{FF2B5EF4-FFF2-40B4-BE49-F238E27FC236}">
                <a16:creationId xmlns:a16="http://schemas.microsoft.com/office/drawing/2014/main" id="{17E1CF1A-F56D-11FC-888A-8E2814BDF0A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244146" y="2132343"/>
            <a:ext cx="509197" cy="479922"/>
          </a:xfrm>
          <a:prstGeom prst="rect">
            <a:avLst/>
          </a:prstGeom>
        </p:spPr>
      </p:pic>
      <p:cxnSp>
        <p:nvCxnSpPr>
          <p:cNvPr id="8" name="Straight Connector 7">
            <a:extLst>
              <a:ext uri="{FF2B5EF4-FFF2-40B4-BE49-F238E27FC236}">
                <a16:creationId xmlns:a16="http://schemas.microsoft.com/office/drawing/2014/main" id="{97F2B746-6792-E261-4A65-B30264E6AFA9}"/>
              </a:ext>
            </a:extLst>
          </p:cNvPr>
          <p:cNvCxnSpPr>
            <a:cxnSpLocks/>
          </p:cNvCxnSpPr>
          <p:nvPr/>
        </p:nvCxnSpPr>
        <p:spPr>
          <a:xfrm>
            <a:off x="573405" y="5991016"/>
            <a:ext cx="1967865" cy="0"/>
          </a:xfrm>
          <a:prstGeom prst="line">
            <a:avLst/>
          </a:prstGeom>
          <a:ln w="76200">
            <a:solidFill>
              <a:srgbClr val="3E8A9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69AE4C5-F328-82D2-A390-F0AD63A631AE}"/>
              </a:ext>
            </a:extLst>
          </p:cNvPr>
          <p:cNvCxnSpPr>
            <a:cxnSpLocks/>
          </p:cNvCxnSpPr>
          <p:nvPr/>
        </p:nvCxnSpPr>
        <p:spPr>
          <a:xfrm>
            <a:off x="2903220" y="6013671"/>
            <a:ext cx="1965960" cy="0"/>
          </a:xfrm>
          <a:prstGeom prst="line">
            <a:avLst/>
          </a:prstGeom>
          <a:ln w="76200">
            <a:solidFill>
              <a:srgbClr val="3E8A9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5884B16-87A6-D916-96D9-CD7789A4F4FE}"/>
              </a:ext>
            </a:extLst>
          </p:cNvPr>
          <p:cNvCxnSpPr>
            <a:cxnSpLocks/>
          </p:cNvCxnSpPr>
          <p:nvPr/>
        </p:nvCxnSpPr>
        <p:spPr>
          <a:xfrm>
            <a:off x="5228911" y="6013671"/>
            <a:ext cx="1967865" cy="0"/>
          </a:xfrm>
          <a:prstGeom prst="line">
            <a:avLst/>
          </a:prstGeom>
          <a:ln w="76200">
            <a:solidFill>
              <a:srgbClr val="3E8A9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BAEE9CE-E296-DC14-4C70-DC8FBE8CC9FD}"/>
              </a:ext>
            </a:extLst>
          </p:cNvPr>
          <p:cNvCxnSpPr>
            <a:cxnSpLocks/>
          </p:cNvCxnSpPr>
          <p:nvPr/>
        </p:nvCxnSpPr>
        <p:spPr>
          <a:xfrm>
            <a:off x="7556500" y="6015322"/>
            <a:ext cx="1971040" cy="0"/>
          </a:xfrm>
          <a:prstGeom prst="line">
            <a:avLst/>
          </a:prstGeom>
          <a:ln w="76200">
            <a:solidFill>
              <a:srgbClr val="3E8A92"/>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344F7D1D-A6A0-898B-25AE-BF962E5A1F60}"/>
              </a:ext>
            </a:extLst>
          </p:cNvPr>
          <p:cNvCxnSpPr>
            <a:cxnSpLocks/>
          </p:cNvCxnSpPr>
          <p:nvPr/>
        </p:nvCxnSpPr>
        <p:spPr>
          <a:xfrm>
            <a:off x="9916776" y="6013671"/>
            <a:ext cx="1971040" cy="0"/>
          </a:xfrm>
          <a:prstGeom prst="line">
            <a:avLst/>
          </a:prstGeom>
          <a:ln w="76200">
            <a:solidFill>
              <a:srgbClr val="3E8A92"/>
            </a:solidFill>
          </a:ln>
        </p:spPr>
        <p:style>
          <a:lnRef idx="1">
            <a:schemeClr val="accent1"/>
          </a:lnRef>
          <a:fillRef idx="0">
            <a:schemeClr val="accent1"/>
          </a:fillRef>
          <a:effectRef idx="0">
            <a:schemeClr val="accent1"/>
          </a:effectRef>
          <a:fontRef idx="minor">
            <a:schemeClr val="tx1"/>
          </a:fontRef>
        </p:style>
      </p:cxnSp>
      <p:sp>
        <p:nvSpPr>
          <p:cNvPr id="181" name="Right Triangle 180">
            <a:extLst>
              <a:ext uri="{FF2B5EF4-FFF2-40B4-BE49-F238E27FC236}">
                <a16:creationId xmlns:a16="http://schemas.microsoft.com/office/drawing/2014/main" id="{6C438523-78A4-44F8-FED4-20A611A9BB1A}"/>
              </a:ext>
            </a:extLst>
          </p:cNvPr>
          <p:cNvSpPr/>
          <p:nvPr/>
        </p:nvSpPr>
        <p:spPr>
          <a:xfrm flipH="1" flipV="1">
            <a:off x="180472" y="8177870"/>
            <a:ext cx="327112" cy="237170"/>
          </a:xfrm>
          <a:prstGeom prst="rtTriangle">
            <a:avLst/>
          </a:prstGeom>
          <a:solidFill>
            <a:srgbClr val="3E8A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2" name="Rectangle 181">
            <a:extLst>
              <a:ext uri="{FF2B5EF4-FFF2-40B4-BE49-F238E27FC236}">
                <a16:creationId xmlns:a16="http://schemas.microsoft.com/office/drawing/2014/main" id="{229EE072-A890-08F1-A6DD-4B55C55CAAFB}"/>
              </a:ext>
            </a:extLst>
          </p:cNvPr>
          <p:cNvSpPr/>
          <p:nvPr/>
        </p:nvSpPr>
        <p:spPr>
          <a:xfrm>
            <a:off x="180472" y="7318697"/>
            <a:ext cx="2552032" cy="4773214"/>
          </a:xfrm>
          <a:prstGeom prst="rect">
            <a:avLst/>
          </a:prstGeom>
          <a:solidFill>
            <a:schemeClr val="tx1">
              <a:alpha val="25000"/>
            </a:schemeClr>
          </a:solidFill>
          <a:ln w="57150">
            <a:noFill/>
          </a:ln>
          <a:effectLst>
            <a:softEdge rad="2286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3" name="Rectangle 182">
            <a:extLst>
              <a:ext uri="{FF2B5EF4-FFF2-40B4-BE49-F238E27FC236}">
                <a16:creationId xmlns:a16="http://schemas.microsoft.com/office/drawing/2014/main" id="{EAE268DE-72CF-9818-6B59-C914DA373093}"/>
              </a:ext>
            </a:extLst>
          </p:cNvPr>
          <p:cNvSpPr/>
          <p:nvPr/>
        </p:nvSpPr>
        <p:spPr>
          <a:xfrm>
            <a:off x="507584" y="7544114"/>
            <a:ext cx="1897808" cy="4301287"/>
          </a:xfrm>
          <a:prstGeom prst="rect">
            <a:avLst/>
          </a:prstGeom>
          <a:solidFill>
            <a:schemeClr val="bg1"/>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kern="1200" dirty="0">
                <a:solidFill>
                  <a:schemeClr val="tx1"/>
                </a:solidFill>
                <a:effectLst/>
                <a:latin typeface="Times New Roman" panose="02020603050405020304" pitchFamily="18" charset="0"/>
                <a:ea typeface="+mn-ea"/>
                <a:cs typeface="Times New Roman" panose="02020603050405020304" pitchFamily="18" charset="0"/>
              </a:rPr>
              <a:t>Performance </a:t>
            </a:r>
          </a:p>
          <a:p>
            <a:pPr marL="0" lvl="0" indent="0" algn="ctr">
              <a:buFont typeface="Arial" panose="020B0604020202020204" pitchFamily="34" charset="0"/>
              <a:buNone/>
            </a:pPr>
            <a:endParaRPr lang="en-IN" sz="1400" b="1" kern="1200" dirty="0">
              <a:solidFill>
                <a:schemeClr val="tx1"/>
              </a:solidFill>
              <a:effectLst/>
              <a:latin typeface="Times New Roman" panose="02020603050405020304" pitchFamily="18" charset="0"/>
              <a:ea typeface="+mn-ea"/>
              <a:cs typeface="Times New Roman" panose="02020603050405020304" pitchFamily="18" charset="0"/>
            </a:endParaRPr>
          </a:p>
          <a:p>
            <a:pPr marL="0" lvl="0" indent="0" algn="ctr">
              <a:buFont typeface="Arial" panose="020B0604020202020204" pitchFamily="34" charset="0"/>
              <a:buNone/>
            </a:pPr>
            <a:r>
              <a:rPr lang="en-IN" sz="1400" b="0" kern="1200" dirty="0">
                <a:solidFill>
                  <a:schemeClr val="tx1"/>
                </a:solidFill>
                <a:effectLst/>
                <a:latin typeface="Times New Roman" panose="02020603050405020304" pitchFamily="18" charset="0"/>
                <a:ea typeface="+mn-ea"/>
                <a:cs typeface="Times New Roman" panose="02020603050405020304" pitchFamily="18" charset="0"/>
              </a:rPr>
              <a:t>Ensure the system can handle large datasets efficiently.</a:t>
            </a:r>
          </a:p>
          <a:p>
            <a:pPr lvl="0" algn="ct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p>
            <a:pPr marL="0" lvl="0" indent="0" algn="ctr">
              <a:buFont typeface="Arial" panose="020B0604020202020204" pitchFamily="34" charset="0"/>
              <a:buNone/>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Optimize data processing and visualization generation for quick response times.</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p:txBody>
      </p:sp>
      <p:sp>
        <p:nvSpPr>
          <p:cNvPr id="184" name="Rectangle 183">
            <a:extLst>
              <a:ext uri="{FF2B5EF4-FFF2-40B4-BE49-F238E27FC236}">
                <a16:creationId xmlns:a16="http://schemas.microsoft.com/office/drawing/2014/main" id="{9C9FED80-5395-54D0-4A00-CA1FCF0404EA}"/>
              </a:ext>
            </a:extLst>
          </p:cNvPr>
          <p:cNvSpPr/>
          <p:nvPr/>
        </p:nvSpPr>
        <p:spPr>
          <a:xfrm>
            <a:off x="180472" y="7684244"/>
            <a:ext cx="1071253" cy="505379"/>
          </a:xfrm>
          <a:prstGeom prst="rect">
            <a:avLst/>
          </a:prstGeom>
          <a:solidFill>
            <a:srgbClr val="52AC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01</a:t>
            </a:r>
            <a:endParaRPr lang="en-IN" sz="2800" dirty="0">
              <a:solidFill>
                <a:schemeClr val="tx1"/>
              </a:solidFill>
            </a:endParaRPr>
          </a:p>
        </p:txBody>
      </p:sp>
      <p:cxnSp>
        <p:nvCxnSpPr>
          <p:cNvPr id="186" name="Straight Connector 185">
            <a:extLst>
              <a:ext uri="{FF2B5EF4-FFF2-40B4-BE49-F238E27FC236}">
                <a16:creationId xmlns:a16="http://schemas.microsoft.com/office/drawing/2014/main" id="{8746AA92-F03E-D7A7-09BB-E7F692CE7542}"/>
              </a:ext>
            </a:extLst>
          </p:cNvPr>
          <p:cNvCxnSpPr>
            <a:cxnSpLocks/>
          </p:cNvCxnSpPr>
          <p:nvPr/>
        </p:nvCxnSpPr>
        <p:spPr>
          <a:xfrm>
            <a:off x="477387" y="11845191"/>
            <a:ext cx="1958340" cy="0"/>
          </a:xfrm>
          <a:prstGeom prst="line">
            <a:avLst/>
          </a:prstGeom>
          <a:ln w="76200">
            <a:solidFill>
              <a:srgbClr val="3E8A92"/>
            </a:solidFill>
          </a:ln>
        </p:spPr>
        <p:style>
          <a:lnRef idx="1">
            <a:schemeClr val="accent1"/>
          </a:lnRef>
          <a:fillRef idx="0">
            <a:schemeClr val="accent1"/>
          </a:fillRef>
          <a:effectRef idx="0">
            <a:schemeClr val="accent1"/>
          </a:effectRef>
          <a:fontRef idx="minor">
            <a:schemeClr val="tx1"/>
          </a:fontRef>
        </p:style>
      </p:cxnSp>
      <p:sp>
        <p:nvSpPr>
          <p:cNvPr id="175" name="Right Triangle 174">
            <a:extLst>
              <a:ext uri="{FF2B5EF4-FFF2-40B4-BE49-F238E27FC236}">
                <a16:creationId xmlns:a16="http://schemas.microsoft.com/office/drawing/2014/main" id="{68AC61C8-F2CB-ADED-0D58-A704FBC54E8F}"/>
              </a:ext>
            </a:extLst>
          </p:cNvPr>
          <p:cNvSpPr/>
          <p:nvPr/>
        </p:nvSpPr>
        <p:spPr>
          <a:xfrm flipH="1" flipV="1">
            <a:off x="2494685" y="8992257"/>
            <a:ext cx="327112" cy="237170"/>
          </a:xfrm>
          <a:prstGeom prst="rtTriangle">
            <a:avLst/>
          </a:prstGeom>
          <a:solidFill>
            <a:srgbClr val="3E8A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6" name="Rectangle 175">
            <a:extLst>
              <a:ext uri="{FF2B5EF4-FFF2-40B4-BE49-F238E27FC236}">
                <a16:creationId xmlns:a16="http://schemas.microsoft.com/office/drawing/2014/main" id="{23EA7A00-0453-2286-9658-EC00A68312B1}"/>
              </a:ext>
            </a:extLst>
          </p:cNvPr>
          <p:cNvSpPr/>
          <p:nvPr/>
        </p:nvSpPr>
        <p:spPr>
          <a:xfrm>
            <a:off x="2494685" y="8133084"/>
            <a:ext cx="2552032" cy="4773214"/>
          </a:xfrm>
          <a:prstGeom prst="rect">
            <a:avLst/>
          </a:prstGeom>
          <a:solidFill>
            <a:schemeClr val="tx1">
              <a:alpha val="25000"/>
            </a:schemeClr>
          </a:solidFill>
          <a:ln w="57150">
            <a:noFill/>
          </a:ln>
          <a:effectLst>
            <a:softEdge rad="2286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7" name="Rectangle 176">
            <a:extLst>
              <a:ext uri="{FF2B5EF4-FFF2-40B4-BE49-F238E27FC236}">
                <a16:creationId xmlns:a16="http://schemas.microsoft.com/office/drawing/2014/main" id="{E0C0A2DD-016D-5D78-11A6-5F073AF70CD9}"/>
              </a:ext>
            </a:extLst>
          </p:cNvPr>
          <p:cNvSpPr/>
          <p:nvPr/>
        </p:nvSpPr>
        <p:spPr>
          <a:xfrm>
            <a:off x="2821797" y="8358501"/>
            <a:ext cx="1897808" cy="4301287"/>
          </a:xfrm>
          <a:prstGeom prst="rect">
            <a:avLst/>
          </a:prstGeom>
          <a:solidFill>
            <a:schemeClr val="bg1"/>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US" sz="1400" b="1" dirty="0">
              <a:solidFill>
                <a:schemeClr val="tx1"/>
              </a:solidFill>
              <a:latin typeface="Times New Roman" panose="02020603050405020304" pitchFamily="18" charset="0"/>
              <a:cs typeface="Times New Roman" panose="02020603050405020304" pitchFamily="18" charset="0"/>
            </a:endParaRPr>
          </a:p>
          <a:p>
            <a:pPr algn="ctr"/>
            <a:r>
              <a:rPr lang="en-US" sz="1600" b="1" kern="1200" dirty="0">
                <a:solidFill>
                  <a:schemeClr val="tx1"/>
                </a:solidFill>
                <a:effectLst/>
                <a:latin typeface="Times New Roman" panose="02020603050405020304" pitchFamily="18" charset="0"/>
                <a:ea typeface="+mn-ea"/>
                <a:cs typeface="Times New Roman" panose="02020603050405020304" pitchFamily="18" charset="0"/>
              </a:rPr>
              <a:t>Scalability</a:t>
            </a:r>
            <a:endParaRPr lang="en-US" sz="1400" b="1"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IN" sz="1400" b="1" kern="1200" dirty="0">
              <a:solidFill>
                <a:schemeClr val="tx1"/>
              </a:solidFill>
              <a:effectLst/>
              <a:latin typeface="Times New Roman" panose="02020603050405020304" pitchFamily="18" charset="0"/>
              <a:ea typeface="+mn-ea"/>
              <a:cs typeface="Times New Roman" panose="02020603050405020304" pitchFamily="18" charset="0"/>
            </a:endParaRPr>
          </a:p>
          <a:p>
            <a:pPr lvl="0" algn="ctr"/>
            <a:r>
              <a:rPr lang="en-IN" sz="1400" b="0" kern="1200" dirty="0">
                <a:solidFill>
                  <a:schemeClr val="tx1"/>
                </a:solidFill>
                <a:effectLst/>
                <a:latin typeface="Times New Roman" panose="02020603050405020304" pitchFamily="18" charset="0"/>
                <a:ea typeface="+mn-ea"/>
                <a:cs typeface="Times New Roman" panose="02020603050405020304" pitchFamily="18" charset="0"/>
              </a:rPr>
              <a:t>Design the system to accommodate future data expansions and additional election cycles.</a:t>
            </a:r>
          </a:p>
          <a:p>
            <a:pPr lvl="0" algn="ct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p>
            <a:pPr lvl="0" algn="ctr"/>
            <a:r>
              <a:rPr lang="en-IN" sz="1400" b="0" kern="1200" dirty="0">
                <a:solidFill>
                  <a:schemeClr val="tx1"/>
                </a:solidFill>
                <a:effectLst/>
                <a:latin typeface="Times New Roman" panose="02020603050405020304" pitchFamily="18" charset="0"/>
                <a:ea typeface="+mn-ea"/>
                <a:cs typeface="Times New Roman" panose="02020603050405020304" pitchFamily="18" charset="0"/>
              </a:rPr>
              <a:t>Ensure the system can scale to handle increased data volume and user load</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a:t>
            </a:r>
          </a:p>
          <a:p>
            <a:pPr algn="ctr"/>
            <a:endParaRPr lang="en-IN" sz="1400" dirty="0"/>
          </a:p>
        </p:txBody>
      </p:sp>
      <p:sp>
        <p:nvSpPr>
          <p:cNvPr id="178" name="Rectangle 177">
            <a:extLst>
              <a:ext uri="{FF2B5EF4-FFF2-40B4-BE49-F238E27FC236}">
                <a16:creationId xmlns:a16="http://schemas.microsoft.com/office/drawing/2014/main" id="{B1C19895-04DA-4AE9-4F1E-8CB27A9F140F}"/>
              </a:ext>
            </a:extLst>
          </p:cNvPr>
          <p:cNvSpPr/>
          <p:nvPr/>
        </p:nvSpPr>
        <p:spPr>
          <a:xfrm>
            <a:off x="2494685" y="8498631"/>
            <a:ext cx="1071253" cy="505379"/>
          </a:xfrm>
          <a:prstGeom prst="rect">
            <a:avLst/>
          </a:prstGeom>
          <a:solidFill>
            <a:srgbClr val="52AC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02</a:t>
            </a:r>
            <a:endParaRPr lang="en-IN" sz="2800" dirty="0">
              <a:solidFill>
                <a:schemeClr val="tx1"/>
              </a:solidFill>
            </a:endParaRPr>
          </a:p>
        </p:txBody>
      </p:sp>
      <p:cxnSp>
        <p:nvCxnSpPr>
          <p:cNvPr id="180" name="Straight Connector 179">
            <a:extLst>
              <a:ext uri="{FF2B5EF4-FFF2-40B4-BE49-F238E27FC236}">
                <a16:creationId xmlns:a16="http://schemas.microsoft.com/office/drawing/2014/main" id="{7B4C7A80-99E2-D8DF-0D2D-5811D8ED917D}"/>
              </a:ext>
            </a:extLst>
          </p:cNvPr>
          <p:cNvCxnSpPr>
            <a:cxnSpLocks/>
          </p:cNvCxnSpPr>
          <p:nvPr/>
        </p:nvCxnSpPr>
        <p:spPr>
          <a:xfrm>
            <a:off x="2790676" y="12656828"/>
            <a:ext cx="1958340" cy="0"/>
          </a:xfrm>
          <a:prstGeom prst="line">
            <a:avLst/>
          </a:prstGeom>
          <a:ln w="76200">
            <a:solidFill>
              <a:srgbClr val="3E8A92"/>
            </a:solidFill>
          </a:ln>
        </p:spPr>
        <p:style>
          <a:lnRef idx="1">
            <a:schemeClr val="accent1"/>
          </a:lnRef>
          <a:fillRef idx="0">
            <a:schemeClr val="accent1"/>
          </a:fillRef>
          <a:effectRef idx="0">
            <a:schemeClr val="accent1"/>
          </a:effectRef>
          <a:fontRef idx="minor">
            <a:schemeClr val="tx1"/>
          </a:fontRef>
        </p:style>
      </p:cxnSp>
      <p:sp>
        <p:nvSpPr>
          <p:cNvPr id="169" name="Right Triangle 168">
            <a:extLst>
              <a:ext uri="{FF2B5EF4-FFF2-40B4-BE49-F238E27FC236}">
                <a16:creationId xmlns:a16="http://schemas.microsoft.com/office/drawing/2014/main" id="{D00B39EE-157F-5D1F-5103-574575D4B02E}"/>
              </a:ext>
            </a:extLst>
          </p:cNvPr>
          <p:cNvSpPr/>
          <p:nvPr/>
        </p:nvSpPr>
        <p:spPr>
          <a:xfrm flipH="1" flipV="1">
            <a:off x="4870740" y="9777626"/>
            <a:ext cx="327112" cy="237170"/>
          </a:xfrm>
          <a:prstGeom prst="rtTriangle">
            <a:avLst/>
          </a:prstGeom>
          <a:solidFill>
            <a:srgbClr val="3E8A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0" name="Rectangle 169">
            <a:extLst>
              <a:ext uri="{FF2B5EF4-FFF2-40B4-BE49-F238E27FC236}">
                <a16:creationId xmlns:a16="http://schemas.microsoft.com/office/drawing/2014/main" id="{830E56A2-4824-7E37-51BD-68AF38DD7B88}"/>
              </a:ext>
            </a:extLst>
          </p:cNvPr>
          <p:cNvSpPr/>
          <p:nvPr/>
        </p:nvSpPr>
        <p:spPr>
          <a:xfrm>
            <a:off x="4870740" y="8918453"/>
            <a:ext cx="2552032" cy="4773214"/>
          </a:xfrm>
          <a:prstGeom prst="rect">
            <a:avLst/>
          </a:prstGeom>
          <a:solidFill>
            <a:schemeClr val="tx1">
              <a:alpha val="25000"/>
            </a:schemeClr>
          </a:solidFill>
          <a:ln w="57150">
            <a:noFill/>
          </a:ln>
          <a:effectLst>
            <a:softEdge rad="2286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1" name="Rectangle 170">
            <a:extLst>
              <a:ext uri="{FF2B5EF4-FFF2-40B4-BE49-F238E27FC236}">
                <a16:creationId xmlns:a16="http://schemas.microsoft.com/office/drawing/2014/main" id="{D1B37FAE-FA7B-09A6-D6C9-1B9C17A994BE}"/>
              </a:ext>
            </a:extLst>
          </p:cNvPr>
          <p:cNvSpPr/>
          <p:nvPr/>
        </p:nvSpPr>
        <p:spPr>
          <a:xfrm>
            <a:off x="5197853" y="9143870"/>
            <a:ext cx="1897808" cy="4301287"/>
          </a:xfrm>
          <a:prstGeom prst="rect">
            <a:avLst/>
          </a:prstGeom>
          <a:solidFill>
            <a:schemeClr val="bg1"/>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IN" sz="1600" b="1"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IN" sz="1600" b="1" dirty="0">
              <a:solidFill>
                <a:schemeClr val="tx1"/>
              </a:solidFill>
              <a:latin typeface="Times New Roman" panose="02020603050405020304" pitchFamily="18" charset="0"/>
              <a:cs typeface="Times New Roman" panose="02020603050405020304" pitchFamily="18" charset="0"/>
            </a:endParaRPr>
          </a:p>
          <a:p>
            <a:pPr algn="ctr"/>
            <a:endParaRPr lang="en-IN" sz="1600" b="1"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IN" sz="1600" b="1" dirty="0">
              <a:solidFill>
                <a:schemeClr val="tx1"/>
              </a:solidFill>
              <a:latin typeface="Times New Roman" panose="02020603050405020304" pitchFamily="18" charset="0"/>
              <a:cs typeface="Times New Roman" panose="02020603050405020304" pitchFamily="18" charset="0"/>
            </a:endParaRPr>
          </a:p>
          <a:p>
            <a:pPr algn="ctr"/>
            <a:r>
              <a:rPr lang="en-IN" sz="1600" b="1" kern="1200" dirty="0">
                <a:solidFill>
                  <a:schemeClr val="tx1"/>
                </a:solidFill>
                <a:effectLst/>
                <a:latin typeface="Times New Roman" panose="02020603050405020304" pitchFamily="18" charset="0"/>
                <a:ea typeface="+mn-ea"/>
                <a:cs typeface="Times New Roman" panose="02020603050405020304" pitchFamily="18" charset="0"/>
              </a:rPr>
              <a:t>Usability</a:t>
            </a:r>
            <a:endParaRPr lang="en-IN" sz="1400" b="1"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IN" sz="1400" b="1" kern="1200" dirty="0">
              <a:solidFill>
                <a:schemeClr val="tx1"/>
              </a:solidFill>
              <a:effectLst/>
              <a:latin typeface="Times New Roman" panose="02020603050405020304" pitchFamily="18" charset="0"/>
              <a:ea typeface="+mn-ea"/>
              <a:cs typeface="Times New Roman" panose="02020603050405020304" pitchFamily="18" charset="0"/>
            </a:endParaRPr>
          </a:p>
          <a:p>
            <a:pPr lvl="0" algn="ctr"/>
            <a:r>
              <a:rPr lang="en-US" sz="1400" b="0" kern="1200" dirty="0">
                <a:solidFill>
                  <a:schemeClr val="tx1"/>
                </a:solidFill>
                <a:effectLst/>
                <a:latin typeface="Times New Roman" panose="02020603050405020304" pitchFamily="18" charset="0"/>
                <a:ea typeface="+mn-ea"/>
                <a:cs typeface="Times New Roman" panose="02020603050405020304" pitchFamily="18" charset="0"/>
              </a:rPr>
              <a:t>Ensure a user-friendly and intuitive interface.</a:t>
            </a:r>
          </a:p>
          <a:p>
            <a:pPr lvl="0" algn="ct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p>
            <a:pPr lvl="0" algn="ctr"/>
            <a:r>
              <a:rPr lang="en-US" sz="1400" b="0" kern="1200" dirty="0">
                <a:solidFill>
                  <a:schemeClr val="tx1"/>
                </a:solidFill>
                <a:effectLst/>
                <a:latin typeface="Times New Roman" panose="02020603050405020304" pitchFamily="18" charset="0"/>
                <a:ea typeface="+mn-ea"/>
                <a:cs typeface="Times New Roman" panose="02020603050405020304" pitchFamily="18" charset="0"/>
              </a:rPr>
              <a:t>Provide clear navigation and accessible features.</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IN" sz="1400" dirty="0"/>
          </a:p>
        </p:txBody>
      </p:sp>
      <p:sp>
        <p:nvSpPr>
          <p:cNvPr id="172" name="Rectangle 171">
            <a:extLst>
              <a:ext uri="{FF2B5EF4-FFF2-40B4-BE49-F238E27FC236}">
                <a16:creationId xmlns:a16="http://schemas.microsoft.com/office/drawing/2014/main" id="{DE717F06-AD53-0A74-419B-D2AFA982EEED}"/>
              </a:ext>
            </a:extLst>
          </p:cNvPr>
          <p:cNvSpPr/>
          <p:nvPr/>
        </p:nvSpPr>
        <p:spPr>
          <a:xfrm>
            <a:off x="4870740" y="9284000"/>
            <a:ext cx="1071253" cy="505379"/>
          </a:xfrm>
          <a:prstGeom prst="rect">
            <a:avLst/>
          </a:prstGeom>
          <a:solidFill>
            <a:srgbClr val="52AC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03</a:t>
            </a:r>
            <a:endParaRPr lang="en-IN" sz="2800" dirty="0">
              <a:solidFill>
                <a:schemeClr val="tx1"/>
              </a:solidFill>
            </a:endParaRPr>
          </a:p>
        </p:txBody>
      </p:sp>
      <p:cxnSp>
        <p:nvCxnSpPr>
          <p:cNvPr id="174" name="Straight Connector 173">
            <a:extLst>
              <a:ext uri="{FF2B5EF4-FFF2-40B4-BE49-F238E27FC236}">
                <a16:creationId xmlns:a16="http://schemas.microsoft.com/office/drawing/2014/main" id="{12D8841E-B250-CF45-49DE-4A2BC49639DA}"/>
              </a:ext>
            </a:extLst>
          </p:cNvPr>
          <p:cNvCxnSpPr>
            <a:cxnSpLocks/>
          </p:cNvCxnSpPr>
          <p:nvPr/>
        </p:nvCxnSpPr>
        <p:spPr>
          <a:xfrm>
            <a:off x="5168040" y="13439264"/>
            <a:ext cx="1958340" cy="0"/>
          </a:xfrm>
          <a:prstGeom prst="line">
            <a:avLst/>
          </a:prstGeom>
          <a:ln w="76200">
            <a:solidFill>
              <a:srgbClr val="3E8A92"/>
            </a:solidFill>
          </a:ln>
        </p:spPr>
        <p:style>
          <a:lnRef idx="1">
            <a:schemeClr val="accent1"/>
          </a:lnRef>
          <a:fillRef idx="0">
            <a:schemeClr val="accent1"/>
          </a:fillRef>
          <a:effectRef idx="0">
            <a:schemeClr val="accent1"/>
          </a:effectRef>
          <a:fontRef idx="minor">
            <a:schemeClr val="tx1"/>
          </a:fontRef>
        </p:style>
      </p:cxnSp>
      <p:sp>
        <p:nvSpPr>
          <p:cNvPr id="163" name="Right Triangle 162">
            <a:extLst>
              <a:ext uri="{FF2B5EF4-FFF2-40B4-BE49-F238E27FC236}">
                <a16:creationId xmlns:a16="http://schemas.microsoft.com/office/drawing/2014/main" id="{267C04B5-3AE5-A89C-864E-8F00098A9235}"/>
              </a:ext>
            </a:extLst>
          </p:cNvPr>
          <p:cNvSpPr/>
          <p:nvPr/>
        </p:nvSpPr>
        <p:spPr>
          <a:xfrm flipH="1" flipV="1">
            <a:off x="7301161" y="10592654"/>
            <a:ext cx="327112" cy="237170"/>
          </a:xfrm>
          <a:prstGeom prst="rtTriangle">
            <a:avLst/>
          </a:prstGeom>
          <a:solidFill>
            <a:srgbClr val="3E8A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4" name="Rectangle 163">
            <a:extLst>
              <a:ext uri="{FF2B5EF4-FFF2-40B4-BE49-F238E27FC236}">
                <a16:creationId xmlns:a16="http://schemas.microsoft.com/office/drawing/2014/main" id="{522F439E-2286-8944-A294-51DA6094CAEE}"/>
              </a:ext>
            </a:extLst>
          </p:cNvPr>
          <p:cNvSpPr/>
          <p:nvPr/>
        </p:nvSpPr>
        <p:spPr>
          <a:xfrm>
            <a:off x="7301161" y="9733481"/>
            <a:ext cx="2552032" cy="4773214"/>
          </a:xfrm>
          <a:prstGeom prst="rect">
            <a:avLst/>
          </a:prstGeom>
          <a:solidFill>
            <a:schemeClr val="tx1">
              <a:alpha val="25000"/>
            </a:schemeClr>
          </a:solidFill>
          <a:ln w="57150">
            <a:noFill/>
          </a:ln>
          <a:effectLst>
            <a:softEdge rad="2286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5" name="Rectangle 164">
            <a:extLst>
              <a:ext uri="{FF2B5EF4-FFF2-40B4-BE49-F238E27FC236}">
                <a16:creationId xmlns:a16="http://schemas.microsoft.com/office/drawing/2014/main" id="{711C37A7-589F-0F8C-2261-3645554E7CD5}"/>
              </a:ext>
            </a:extLst>
          </p:cNvPr>
          <p:cNvSpPr/>
          <p:nvPr/>
        </p:nvSpPr>
        <p:spPr>
          <a:xfrm>
            <a:off x="7628273" y="9958898"/>
            <a:ext cx="1897808" cy="4301287"/>
          </a:xfrm>
          <a:prstGeom prst="rect">
            <a:avLst/>
          </a:prstGeom>
          <a:solidFill>
            <a:schemeClr val="bg1"/>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IN" sz="1600" b="1" kern="1200" dirty="0">
              <a:solidFill>
                <a:schemeClr val="tx1"/>
              </a:solidFill>
              <a:effectLst/>
              <a:latin typeface="Times New Roman" panose="02020603050405020304" pitchFamily="18" charset="0"/>
              <a:ea typeface="+mn-ea"/>
              <a:cs typeface="Times New Roman" panose="02020603050405020304" pitchFamily="18" charset="0"/>
            </a:endParaRPr>
          </a:p>
          <a:p>
            <a:pPr algn="ctr"/>
            <a:r>
              <a:rPr lang="en-IN" sz="1600" b="1" kern="1200" dirty="0">
                <a:solidFill>
                  <a:schemeClr val="tx1"/>
                </a:solidFill>
                <a:effectLst/>
                <a:latin typeface="Times New Roman" panose="02020603050405020304" pitchFamily="18" charset="0"/>
                <a:ea typeface="+mn-ea"/>
                <a:cs typeface="Times New Roman" panose="02020603050405020304" pitchFamily="18" charset="0"/>
              </a:rPr>
              <a:t>Reliability</a:t>
            </a:r>
            <a:endParaRPr lang="en-IN" sz="1400" b="1"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IN" sz="1400" b="1" kern="1200" dirty="0">
              <a:solidFill>
                <a:schemeClr val="tx1"/>
              </a:solidFill>
              <a:effectLst/>
              <a:latin typeface="Times New Roman" panose="02020603050405020304" pitchFamily="18" charset="0"/>
              <a:ea typeface="+mn-ea"/>
              <a:cs typeface="Times New Roman" panose="02020603050405020304" pitchFamily="18" charset="0"/>
            </a:endParaRPr>
          </a:p>
          <a:p>
            <a:pPr lvl="0" algn="ctr"/>
            <a:r>
              <a:rPr lang="en-US" sz="1400" b="0" kern="1200" dirty="0">
                <a:solidFill>
                  <a:schemeClr val="tx1"/>
                </a:solidFill>
                <a:effectLst/>
                <a:latin typeface="Times New Roman" panose="02020603050405020304" pitchFamily="18" charset="0"/>
                <a:ea typeface="+mn-ea"/>
                <a:cs typeface="Times New Roman" panose="02020603050405020304" pitchFamily="18" charset="0"/>
              </a:rPr>
              <a:t>Ensure the system is reliable and available with minimal downtime.</a:t>
            </a:r>
          </a:p>
          <a:p>
            <a:pPr lvl="0" algn="ct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p>
            <a:pPr lvl="0" algn="ctr"/>
            <a:r>
              <a:rPr lang="en-US" sz="1400" b="0" kern="1200" dirty="0">
                <a:solidFill>
                  <a:schemeClr val="tx1"/>
                </a:solidFill>
                <a:effectLst/>
                <a:latin typeface="Times New Roman" panose="02020603050405020304" pitchFamily="18" charset="0"/>
                <a:ea typeface="+mn-ea"/>
                <a:cs typeface="Times New Roman" panose="02020603050405020304" pitchFamily="18" charset="0"/>
              </a:rPr>
              <a:t>Implement backup and recovery mechanisms to protect against data loss.</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p>
            <a:pPr lvl="0" algn="ct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IN" sz="1400" dirty="0"/>
          </a:p>
        </p:txBody>
      </p:sp>
      <p:sp>
        <p:nvSpPr>
          <p:cNvPr id="166" name="Rectangle 165">
            <a:extLst>
              <a:ext uri="{FF2B5EF4-FFF2-40B4-BE49-F238E27FC236}">
                <a16:creationId xmlns:a16="http://schemas.microsoft.com/office/drawing/2014/main" id="{386F9B7B-2535-4F51-6450-CCE770549A2E}"/>
              </a:ext>
            </a:extLst>
          </p:cNvPr>
          <p:cNvSpPr/>
          <p:nvPr/>
        </p:nvSpPr>
        <p:spPr>
          <a:xfrm>
            <a:off x="7301161" y="10099028"/>
            <a:ext cx="1071253" cy="505379"/>
          </a:xfrm>
          <a:prstGeom prst="rect">
            <a:avLst/>
          </a:prstGeom>
          <a:solidFill>
            <a:srgbClr val="52AC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04</a:t>
            </a:r>
            <a:endParaRPr lang="en-IN" sz="2800" dirty="0">
              <a:solidFill>
                <a:schemeClr val="tx1"/>
              </a:solidFill>
            </a:endParaRPr>
          </a:p>
        </p:txBody>
      </p:sp>
      <p:cxnSp>
        <p:nvCxnSpPr>
          <p:cNvPr id="168" name="Straight Connector 167">
            <a:extLst>
              <a:ext uri="{FF2B5EF4-FFF2-40B4-BE49-F238E27FC236}">
                <a16:creationId xmlns:a16="http://schemas.microsoft.com/office/drawing/2014/main" id="{1DE924E7-AF7B-A5A0-E478-302948982857}"/>
              </a:ext>
            </a:extLst>
          </p:cNvPr>
          <p:cNvCxnSpPr>
            <a:cxnSpLocks/>
          </p:cNvCxnSpPr>
          <p:nvPr/>
        </p:nvCxnSpPr>
        <p:spPr>
          <a:xfrm>
            <a:off x="7597793" y="14254292"/>
            <a:ext cx="1958340" cy="0"/>
          </a:xfrm>
          <a:prstGeom prst="line">
            <a:avLst/>
          </a:prstGeom>
          <a:ln w="76200">
            <a:solidFill>
              <a:srgbClr val="3E8A92"/>
            </a:solidFill>
          </a:ln>
        </p:spPr>
        <p:style>
          <a:lnRef idx="1">
            <a:schemeClr val="accent1"/>
          </a:lnRef>
          <a:fillRef idx="0">
            <a:schemeClr val="accent1"/>
          </a:fillRef>
          <a:effectRef idx="0">
            <a:schemeClr val="accent1"/>
          </a:effectRef>
          <a:fontRef idx="minor">
            <a:schemeClr val="tx1"/>
          </a:fontRef>
        </p:style>
      </p:cxnSp>
      <p:sp>
        <p:nvSpPr>
          <p:cNvPr id="157" name="Right Triangle 156">
            <a:extLst>
              <a:ext uri="{FF2B5EF4-FFF2-40B4-BE49-F238E27FC236}">
                <a16:creationId xmlns:a16="http://schemas.microsoft.com/office/drawing/2014/main" id="{A060B374-332B-60A1-685D-C5BE2B6E95E6}"/>
              </a:ext>
            </a:extLst>
          </p:cNvPr>
          <p:cNvSpPr/>
          <p:nvPr/>
        </p:nvSpPr>
        <p:spPr>
          <a:xfrm flipH="1" flipV="1">
            <a:off x="9639968" y="11191560"/>
            <a:ext cx="327112" cy="237170"/>
          </a:xfrm>
          <a:prstGeom prst="rtTriangle">
            <a:avLst/>
          </a:prstGeom>
          <a:solidFill>
            <a:srgbClr val="3E8A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8" name="Rectangle 157">
            <a:extLst>
              <a:ext uri="{FF2B5EF4-FFF2-40B4-BE49-F238E27FC236}">
                <a16:creationId xmlns:a16="http://schemas.microsoft.com/office/drawing/2014/main" id="{BD790200-1B01-2C25-D52F-855BF2AAAF32}"/>
              </a:ext>
            </a:extLst>
          </p:cNvPr>
          <p:cNvSpPr/>
          <p:nvPr/>
        </p:nvSpPr>
        <p:spPr>
          <a:xfrm>
            <a:off x="9639968" y="10332387"/>
            <a:ext cx="2552032" cy="4773214"/>
          </a:xfrm>
          <a:prstGeom prst="rect">
            <a:avLst/>
          </a:prstGeom>
          <a:solidFill>
            <a:schemeClr val="tx1">
              <a:alpha val="25000"/>
            </a:schemeClr>
          </a:solidFill>
          <a:ln w="57150">
            <a:noFill/>
          </a:ln>
          <a:effectLst>
            <a:softEdge rad="2286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9" name="Rectangle 158">
            <a:extLst>
              <a:ext uri="{FF2B5EF4-FFF2-40B4-BE49-F238E27FC236}">
                <a16:creationId xmlns:a16="http://schemas.microsoft.com/office/drawing/2014/main" id="{35F8762C-A5C5-F0F7-B2C4-75E62004C58A}"/>
              </a:ext>
            </a:extLst>
          </p:cNvPr>
          <p:cNvSpPr/>
          <p:nvPr/>
        </p:nvSpPr>
        <p:spPr>
          <a:xfrm>
            <a:off x="9967080" y="10557804"/>
            <a:ext cx="1897808" cy="4301287"/>
          </a:xfrm>
          <a:prstGeom prst="rect">
            <a:avLst/>
          </a:prstGeom>
          <a:solidFill>
            <a:schemeClr val="bg1"/>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US" sz="1400" b="1" dirty="0">
              <a:solidFill>
                <a:schemeClr val="tx1"/>
              </a:solidFill>
              <a:latin typeface="Times New Roman" panose="02020603050405020304" pitchFamily="18" charset="0"/>
              <a:cs typeface="Times New Roman" panose="02020603050405020304" pitchFamily="18" charset="0"/>
            </a:endParaRPr>
          </a:p>
          <a:p>
            <a:pPr algn="ctr"/>
            <a:r>
              <a:rPr lang="en-IN" sz="1600" b="1" kern="1200" dirty="0">
                <a:solidFill>
                  <a:schemeClr val="tx1"/>
                </a:solidFill>
                <a:effectLst/>
                <a:latin typeface="Times New Roman" panose="02020603050405020304" pitchFamily="18" charset="0"/>
                <a:ea typeface="+mn-ea"/>
                <a:cs typeface="Times New Roman" panose="02020603050405020304" pitchFamily="18" charset="0"/>
              </a:rPr>
              <a:t>Maintainability</a:t>
            </a:r>
            <a:endParaRPr lang="en-IN" sz="1400" b="1"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IN" sz="1400" b="1" kern="1200" dirty="0">
              <a:solidFill>
                <a:schemeClr val="tx1"/>
              </a:solidFill>
              <a:effectLst/>
              <a:latin typeface="Times New Roman" panose="02020603050405020304" pitchFamily="18" charset="0"/>
              <a:ea typeface="+mn-ea"/>
              <a:cs typeface="Times New Roman" panose="02020603050405020304" pitchFamily="18" charset="0"/>
            </a:endParaRPr>
          </a:p>
          <a:p>
            <a:pPr lvl="0" algn="ctr"/>
            <a:r>
              <a:rPr lang="en-US" sz="1400" b="0" kern="1200" dirty="0">
                <a:solidFill>
                  <a:schemeClr val="tx1"/>
                </a:solidFill>
                <a:effectLst/>
                <a:latin typeface="Times New Roman" panose="02020603050405020304" pitchFamily="18" charset="0"/>
                <a:ea typeface="+mn-ea"/>
                <a:cs typeface="Times New Roman" panose="02020603050405020304" pitchFamily="18" charset="0"/>
              </a:rPr>
              <a:t>Develop the system with modular and well-documented code for easy maintenance.</a:t>
            </a:r>
          </a:p>
          <a:p>
            <a:pPr lvl="0" algn="ct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p>
            <a:pPr lvl="0" algn="ctr"/>
            <a:r>
              <a:rPr lang="en-US" sz="1400" b="0" kern="1200" dirty="0">
                <a:solidFill>
                  <a:schemeClr val="tx1"/>
                </a:solidFill>
                <a:effectLst/>
                <a:latin typeface="Times New Roman" panose="02020603050405020304" pitchFamily="18" charset="0"/>
                <a:ea typeface="+mn-ea"/>
                <a:cs typeface="Times New Roman" panose="02020603050405020304" pitchFamily="18" charset="0"/>
              </a:rPr>
              <a:t>Ensure the system can be updated and improved over time without significant disruptions.</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IN" sz="1400" dirty="0"/>
          </a:p>
        </p:txBody>
      </p:sp>
      <p:sp>
        <p:nvSpPr>
          <p:cNvPr id="160" name="Rectangle 159">
            <a:extLst>
              <a:ext uri="{FF2B5EF4-FFF2-40B4-BE49-F238E27FC236}">
                <a16:creationId xmlns:a16="http://schemas.microsoft.com/office/drawing/2014/main" id="{6786A083-62F6-3EB5-88E4-5B824179D570}"/>
              </a:ext>
            </a:extLst>
          </p:cNvPr>
          <p:cNvSpPr/>
          <p:nvPr/>
        </p:nvSpPr>
        <p:spPr>
          <a:xfrm>
            <a:off x="9639968" y="10697934"/>
            <a:ext cx="1071253" cy="505379"/>
          </a:xfrm>
          <a:prstGeom prst="rect">
            <a:avLst/>
          </a:prstGeom>
          <a:solidFill>
            <a:srgbClr val="52AC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05</a:t>
            </a:r>
            <a:endParaRPr lang="en-IN" sz="2800" dirty="0">
              <a:solidFill>
                <a:schemeClr val="tx1"/>
              </a:solidFill>
            </a:endParaRPr>
          </a:p>
        </p:txBody>
      </p:sp>
      <p:cxnSp>
        <p:nvCxnSpPr>
          <p:cNvPr id="162" name="Straight Connector 161">
            <a:extLst>
              <a:ext uri="{FF2B5EF4-FFF2-40B4-BE49-F238E27FC236}">
                <a16:creationId xmlns:a16="http://schemas.microsoft.com/office/drawing/2014/main" id="{4F62A639-3ACE-A6AA-2F1E-CBBD4D74CA6C}"/>
              </a:ext>
            </a:extLst>
          </p:cNvPr>
          <p:cNvCxnSpPr>
            <a:cxnSpLocks/>
          </p:cNvCxnSpPr>
          <p:nvPr/>
        </p:nvCxnSpPr>
        <p:spPr>
          <a:xfrm>
            <a:off x="9936600" y="14847547"/>
            <a:ext cx="1958340" cy="0"/>
          </a:xfrm>
          <a:prstGeom prst="line">
            <a:avLst/>
          </a:prstGeom>
          <a:ln w="76200">
            <a:solidFill>
              <a:srgbClr val="3E8A92"/>
            </a:solidFill>
          </a:ln>
        </p:spPr>
        <p:style>
          <a:lnRef idx="1">
            <a:schemeClr val="accent1"/>
          </a:lnRef>
          <a:fillRef idx="0">
            <a:schemeClr val="accent1"/>
          </a:fillRef>
          <a:effectRef idx="0">
            <a:schemeClr val="accent1"/>
          </a:effectRef>
          <a:fontRef idx="minor">
            <a:schemeClr val="tx1"/>
          </a:fontRef>
        </p:style>
      </p:cxnSp>
      <p:pic>
        <p:nvPicPr>
          <p:cNvPr id="207" name="Graphic 206" descr="Head with gears with solid fill">
            <a:extLst>
              <a:ext uri="{FF2B5EF4-FFF2-40B4-BE49-F238E27FC236}">
                <a16:creationId xmlns:a16="http://schemas.microsoft.com/office/drawing/2014/main" id="{439F90DE-E208-AB98-C7AB-9B8F2DB76C9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13718" y="8434168"/>
            <a:ext cx="734840" cy="734840"/>
          </a:xfrm>
          <a:prstGeom prst="rect">
            <a:avLst/>
          </a:prstGeom>
        </p:spPr>
      </p:pic>
      <p:pic>
        <p:nvPicPr>
          <p:cNvPr id="208" name="Graphic 207" descr="Lightbulb and gear with solid fill">
            <a:extLst>
              <a:ext uri="{FF2B5EF4-FFF2-40B4-BE49-F238E27FC236}">
                <a16:creationId xmlns:a16="http://schemas.microsoft.com/office/drawing/2014/main" id="{8194BA76-51EF-0D1E-7ACA-934A4DCC0B6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238045" y="9224361"/>
            <a:ext cx="765702" cy="765702"/>
          </a:xfrm>
          <a:prstGeom prst="rect">
            <a:avLst/>
          </a:prstGeom>
        </p:spPr>
      </p:pic>
      <p:pic>
        <p:nvPicPr>
          <p:cNvPr id="209" name="Graphic 208" descr="Gears with solid fill">
            <a:extLst>
              <a:ext uri="{FF2B5EF4-FFF2-40B4-BE49-F238E27FC236}">
                <a16:creationId xmlns:a16="http://schemas.microsoft.com/office/drawing/2014/main" id="{2AA4766C-AC5A-33D0-1C0E-D77628AD2E0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056303" y="10690854"/>
            <a:ext cx="654757" cy="654757"/>
          </a:xfrm>
          <a:prstGeom prst="rect">
            <a:avLst/>
          </a:prstGeom>
        </p:spPr>
      </p:pic>
      <p:pic>
        <p:nvPicPr>
          <p:cNvPr id="210" name="Graphic 209" descr="Playbook with solid fill">
            <a:extLst>
              <a:ext uri="{FF2B5EF4-FFF2-40B4-BE49-F238E27FC236}">
                <a16:creationId xmlns:a16="http://schemas.microsoft.com/office/drawing/2014/main" id="{F32B6A10-8617-693D-0799-81C8CF0AAF5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701561" y="10010190"/>
            <a:ext cx="784579" cy="784579"/>
          </a:xfrm>
          <a:prstGeom prst="rect">
            <a:avLst/>
          </a:prstGeom>
        </p:spPr>
      </p:pic>
      <p:pic>
        <p:nvPicPr>
          <p:cNvPr id="211" name="Graphic 210" descr="Checklist with solid fill">
            <a:extLst>
              <a:ext uri="{FF2B5EF4-FFF2-40B4-BE49-F238E27FC236}">
                <a16:creationId xmlns:a16="http://schemas.microsoft.com/office/drawing/2014/main" id="{63E034B0-B0C9-2431-97C9-DD65758E1AF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581449" y="7636902"/>
            <a:ext cx="659553" cy="659553"/>
          </a:xfrm>
          <a:prstGeom prst="rect">
            <a:avLst/>
          </a:prstGeom>
        </p:spPr>
      </p:pic>
    </p:spTree>
    <p:extLst>
      <p:ext uri="{BB962C8B-B14F-4D97-AF65-F5344CB8AC3E}">
        <p14:creationId xmlns:p14="http://schemas.microsoft.com/office/powerpoint/2010/main" val="392982385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51EFF21-AEA6-B21E-096D-FE7AE7944E49}"/>
              </a:ext>
            </a:extLst>
          </p:cNvPr>
          <p:cNvSpPr txBox="1">
            <a:spLocks/>
          </p:cNvSpPr>
          <p:nvPr/>
        </p:nvSpPr>
        <p:spPr>
          <a:xfrm>
            <a:off x="321002" y="749305"/>
            <a:ext cx="3042920" cy="46799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Non-Functional</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lang="en-IN" sz="2800" b="1" dirty="0">
              <a:latin typeface="Times New Roman" panose="02020603050405020304" pitchFamily="18" charset="0"/>
              <a:cs typeface="Times New Roman" panose="02020603050405020304" pitchFamily="18" charset="0"/>
            </a:endParaRPr>
          </a:p>
        </p:txBody>
      </p:sp>
      <p:sp>
        <p:nvSpPr>
          <p:cNvPr id="3" name="Right Triangle 2">
            <a:extLst>
              <a:ext uri="{FF2B5EF4-FFF2-40B4-BE49-F238E27FC236}">
                <a16:creationId xmlns:a16="http://schemas.microsoft.com/office/drawing/2014/main" id="{F2E61D7D-B5AE-DA13-6E95-C44C0768A48B}"/>
              </a:ext>
            </a:extLst>
          </p:cNvPr>
          <p:cNvSpPr/>
          <p:nvPr/>
        </p:nvSpPr>
        <p:spPr>
          <a:xfrm flipH="1" flipV="1">
            <a:off x="360945" y="2423179"/>
            <a:ext cx="327112" cy="237170"/>
          </a:xfrm>
          <a:prstGeom prst="rtTriangle">
            <a:avLst/>
          </a:prstGeom>
          <a:solidFill>
            <a:srgbClr val="3E8A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833806FE-7224-792C-69FE-72D3F497C2A4}"/>
              </a:ext>
            </a:extLst>
          </p:cNvPr>
          <p:cNvSpPr/>
          <p:nvPr/>
        </p:nvSpPr>
        <p:spPr>
          <a:xfrm>
            <a:off x="360945" y="1564006"/>
            <a:ext cx="2552032" cy="4773214"/>
          </a:xfrm>
          <a:prstGeom prst="rect">
            <a:avLst/>
          </a:prstGeom>
          <a:solidFill>
            <a:schemeClr val="tx1">
              <a:alpha val="25000"/>
            </a:schemeClr>
          </a:solidFill>
          <a:ln w="57150">
            <a:noFill/>
          </a:ln>
          <a:effectLst>
            <a:softEdge rad="2286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104272A3-47C3-66AB-ACC0-48AAF5FCD959}"/>
              </a:ext>
            </a:extLst>
          </p:cNvPr>
          <p:cNvSpPr/>
          <p:nvPr/>
        </p:nvSpPr>
        <p:spPr>
          <a:xfrm>
            <a:off x="688057" y="1789423"/>
            <a:ext cx="1897808" cy="4301287"/>
          </a:xfrm>
          <a:prstGeom prst="rect">
            <a:avLst/>
          </a:prstGeom>
          <a:solidFill>
            <a:schemeClr val="bg1"/>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kern="1200" dirty="0">
                <a:solidFill>
                  <a:schemeClr val="tx1"/>
                </a:solidFill>
                <a:effectLst/>
                <a:latin typeface="Times New Roman" panose="02020603050405020304" pitchFamily="18" charset="0"/>
                <a:ea typeface="+mn-ea"/>
                <a:cs typeface="Times New Roman" panose="02020603050405020304" pitchFamily="18" charset="0"/>
              </a:rPr>
              <a:t>Performance </a:t>
            </a:r>
          </a:p>
          <a:p>
            <a:pPr marL="0" lvl="0" indent="0" algn="ctr">
              <a:buFont typeface="Arial" panose="020B0604020202020204" pitchFamily="34" charset="0"/>
              <a:buNone/>
            </a:pPr>
            <a:endParaRPr lang="en-IN" sz="1400" b="1" kern="1200" dirty="0">
              <a:solidFill>
                <a:schemeClr val="tx1"/>
              </a:solidFill>
              <a:effectLst/>
              <a:latin typeface="Times New Roman" panose="02020603050405020304" pitchFamily="18" charset="0"/>
              <a:ea typeface="+mn-ea"/>
              <a:cs typeface="Times New Roman" panose="02020603050405020304" pitchFamily="18" charset="0"/>
            </a:endParaRPr>
          </a:p>
          <a:p>
            <a:pPr marL="0" lvl="0" indent="0" algn="ctr">
              <a:buFont typeface="Arial" panose="020B0604020202020204" pitchFamily="34" charset="0"/>
              <a:buNone/>
            </a:pPr>
            <a:r>
              <a:rPr lang="en-IN" sz="1400" b="0" kern="1200" dirty="0">
                <a:solidFill>
                  <a:schemeClr val="tx1"/>
                </a:solidFill>
                <a:effectLst/>
                <a:latin typeface="Times New Roman" panose="02020603050405020304" pitchFamily="18" charset="0"/>
                <a:ea typeface="+mn-ea"/>
                <a:cs typeface="Times New Roman" panose="02020603050405020304" pitchFamily="18" charset="0"/>
              </a:rPr>
              <a:t>Ensure the system can handle large datasets efficiently.</a:t>
            </a:r>
          </a:p>
          <a:p>
            <a:pPr lvl="0" algn="ct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p>
            <a:pPr marL="0" lvl="0" indent="0" algn="ctr">
              <a:buFont typeface="Arial" panose="020B0604020202020204" pitchFamily="34" charset="0"/>
              <a:buNone/>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Optimize data processing and visualization generation for quick response times.</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p:txBody>
      </p:sp>
      <p:sp>
        <p:nvSpPr>
          <p:cNvPr id="6" name="Rectangle 5">
            <a:extLst>
              <a:ext uri="{FF2B5EF4-FFF2-40B4-BE49-F238E27FC236}">
                <a16:creationId xmlns:a16="http://schemas.microsoft.com/office/drawing/2014/main" id="{8FF7B90E-5335-B830-EDF6-21EFDAC8AC2C}"/>
              </a:ext>
            </a:extLst>
          </p:cNvPr>
          <p:cNvSpPr/>
          <p:nvPr/>
        </p:nvSpPr>
        <p:spPr>
          <a:xfrm>
            <a:off x="360945" y="1929553"/>
            <a:ext cx="1071253" cy="505379"/>
          </a:xfrm>
          <a:prstGeom prst="rect">
            <a:avLst/>
          </a:prstGeom>
          <a:solidFill>
            <a:srgbClr val="52AC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01</a:t>
            </a:r>
            <a:endParaRPr lang="en-IN" sz="2800" dirty="0">
              <a:solidFill>
                <a:schemeClr val="tx1"/>
              </a:solidFill>
            </a:endParaRPr>
          </a:p>
        </p:txBody>
      </p:sp>
      <p:cxnSp>
        <p:nvCxnSpPr>
          <p:cNvPr id="2" name="Straight Connector 1">
            <a:extLst>
              <a:ext uri="{FF2B5EF4-FFF2-40B4-BE49-F238E27FC236}">
                <a16:creationId xmlns:a16="http://schemas.microsoft.com/office/drawing/2014/main" id="{FB04B362-C008-0F83-19BA-E73C0BFE0606}"/>
              </a:ext>
            </a:extLst>
          </p:cNvPr>
          <p:cNvCxnSpPr>
            <a:cxnSpLocks/>
          </p:cNvCxnSpPr>
          <p:nvPr/>
        </p:nvCxnSpPr>
        <p:spPr>
          <a:xfrm>
            <a:off x="657860" y="6090500"/>
            <a:ext cx="1958340" cy="0"/>
          </a:xfrm>
          <a:prstGeom prst="line">
            <a:avLst/>
          </a:prstGeom>
          <a:ln w="76200">
            <a:solidFill>
              <a:srgbClr val="3E8A92"/>
            </a:solidFill>
          </a:ln>
        </p:spPr>
        <p:style>
          <a:lnRef idx="1">
            <a:schemeClr val="accent1"/>
          </a:lnRef>
          <a:fillRef idx="0">
            <a:schemeClr val="accent1"/>
          </a:fillRef>
          <a:effectRef idx="0">
            <a:schemeClr val="accent1"/>
          </a:effectRef>
          <a:fontRef idx="minor">
            <a:schemeClr val="tx1"/>
          </a:fontRef>
        </p:style>
      </p:cxnSp>
      <p:sp>
        <p:nvSpPr>
          <p:cNvPr id="8" name="Right Triangle 7">
            <a:extLst>
              <a:ext uri="{FF2B5EF4-FFF2-40B4-BE49-F238E27FC236}">
                <a16:creationId xmlns:a16="http://schemas.microsoft.com/office/drawing/2014/main" id="{E009BCFE-552C-47A3-2E52-6BB8F85A32DF}"/>
              </a:ext>
            </a:extLst>
          </p:cNvPr>
          <p:cNvSpPr/>
          <p:nvPr/>
        </p:nvSpPr>
        <p:spPr>
          <a:xfrm flipH="1" flipV="1">
            <a:off x="2673269" y="2451356"/>
            <a:ext cx="327112" cy="237170"/>
          </a:xfrm>
          <a:prstGeom prst="rtTriangle">
            <a:avLst/>
          </a:prstGeom>
          <a:solidFill>
            <a:srgbClr val="3E8A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766592B-55C7-1F0B-0416-AC305BD435BD}"/>
              </a:ext>
            </a:extLst>
          </p:cNvPr>
          <p:cNvSpPr/>
          <p:nvPr/>
        </p:nvSpPr>
        <p:spPr>
          <a:xfrm>
            <a:off x="2673269" y="1592183"/>
            <a:ext cx="2552032" cy="4773214"/>
          </a:xfrm>
          <a:prstGeom prst="rect">
            <a:avLst/>
          </a:prstGeom>
          <a:solidFill>
            <a:schemeClr val="tx1">
              <a:alpha val="25000"/>
            </a:schemeClr>
          </a:solidFill>
          <a:ln w="57150">
            <a:noFill/>
          </a:ln>
          <a:effectLst>
            <a:softEdge rad="2286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9">
            <a:extLst>
              <a:ext uri="{FF2B5EF4-FFF2-40B4-BE49-F238E27FC236}">
                <a16:creationId xmlns:a16="http://schemas.microsoft.com/office/drawing/2014/main" id="{43A21EF0-889A-1C42-A9D2-2827E4976FD5}"/>
              </a:ext>
            </a:extLst>
          </p:cNvPr>
          <p:cNvSpPr/>
          <p:nvPr/>
        </p:nvSpPr>
        <p:spPr>
          <a:xfrm>
            <a:off x="3000381" y="1817600"/>
            <a:ext cx="1897808" cy="4301287"/>
          </a:xfrm>
          <a:prstGeom prst="rect">
            <a:avLst/>
          </a:prstGeom>
          <a:solidFill>
            <a:schemeClr val="bg1"/>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US" sz="1400" b="1" dirty="0">
              <a:solidFill>
                <a:schemeClr val="tx1"/>
              </a:solidFill>
              <a:latin typeface="Times New Roman" panose="02020603050405020304" pitchFamily="18" charset="0"/>
              <a:cs typeface="Times New Roman" panose="02020603050405020304" pitchFamily="18" charset="0"/>
            </a:endParaRPr>
          </a:p>
          <a:p>
            <a:pPr algn="ctr"/>
            <a:r>
              <a:rPr lang="en-US" sz="1600" b="1" kern="1200" dirty="0">
                <a:solidFill>
                  <a:schemeClr val="tx1"/>
                </a:solidFill>
                <a:effectLst/>
                <a:latin typeface="Times New Roman" panose="02020603050405020304" pitchFamily="18" charset="0"/>
                <a:ea typeface="+mn-ea"/>
                <a:cs typeface="Times New Roman" panose="02020603050405020304" pitchFamily="18" charset="0"/>
              </a:rPr>
              <a:t>Scalability</a:t>
            </a:r>
            <a:endParaRPr lang="en-US" sz="1400" b="1"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IN" sz="1400" b="1" kern="1200" dirty="0">
              <a:solidFill>
                <a:schemeClr val="tx1"/>
              </a:solidFill>
              <a:effectLst/>
              <a:latin typeface="Times New Roman" panose="02020603050405020304" pitchFamily="18" charset="0"/>
              <a:ea typeface="+mn-ea"/>
              <a:cs typeface="Times New Roman" panose="02020603050405020304" pitchFamily="18" charset="0"/>
            </a:endParaRPr>
          </a:p>
          <a:p>
            <a:pPr lvl="0" algn="ctr"/>
            <a:r>
              <a:rPr lang="en-IN" sz="1400" b="0" kern="1200" dirty="0">
                <a:solidFill>
                  <a:schemeClr val="tx1"/>
                </a:solidFill>
                <a:effectLst/>
                <a:latin typeface="Times New Roman" panose="02020603050405020304" pitchFamily="18" charset="0"/>
                <a:ea typeface="+mn-ea"/>
                <a:cs typeface="Times New Roman" panose="02020603050405020304" pitchFamily="18" charset="0"/>
              </a:rPr>
              <a:t>Design the system to accommodate future data expansions and additional election cycles.</a:t>
            </a:r>
          </a:p>
          <a:p>
            <a:pPr lvl="0" algn="ct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p>
            <a:pPr lvl="0" algn="ctr"/>
            <a:r>
              <a:rPr lang="en-IN" sz="1400" b="0" kern="1200" dirty="0">
                <a:solidFill>
                  <a:schemeClr val="tx1"/>
                </a:solidFill>
                <a:effectLst/>
                <a:latin typeface="Times New Roman" panose="02020603050405020304" pitchFamily="18" charset="0"/>
                <a:ea typeface="+mn-ea"/>
                <a:cs typeface="Times New Roman" panose="02020603050405020304" pitchFamily="18" charset="0"/>
              </a:rPr>
              <a:t>Ensure the system can scale to handle increased data volume and user load</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a:t>
            </a:r>
          </a:p>
          <a:p>
            <a:pPr algn="ctr"/>
            <a:endParaRPr lang="en-IN" sz="1400" dirty="0"/>
          </a:p>
        </p:txBody>
      </p:sp>
      <p:sp>
        <p:nvSpPr>
          <p:cNvPr id="11" name="Rectangle 10">
            <a:extLst>
              <a:ext uri="{FF2B5EF4-FFF2-40B4-BE49-F238E27FC236}">
                <a16:creationId xmlns:a16="http://schemas.microsoft.com/office/drawing/2014/main" id="{ED5BC588-7876-6D74-E0D7-20837D27AE34}"/>
              </a:ext>
            </a:extLst>
          </p:cNvPr>
          <p:cNvSpPr/>
          <p:nvPr/>
        </p:nvSpPr>
        <p:spPr>
          <a:xfrm>
            <a:off x="2673269" y="1957730"/>
            <a:ext cx="1071253" cy="505379"/>
          </a:xfrm>
          <a:prstGeom prst="rect">
            <a:avLst/>
          </a:prstGeom>
          <a:solidFill>
            <a:srgbClr val="52AC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02</a:t>
            </a:r>
            <a:endParaRPr lang="en-IN" sz="2800" dirty="0">
              <a:solidFill>
                <a:schemeClr val="tx1"/>
              </a:solidFill>
            </a:endParaRPr>
          </a:p>
        </p:txBody>
      </p:sp>
      <p:cxnSp>
        <p:nvCxnSpPr>
          <p:cNvPr id="37" name="Straight Connector 36">
            <a:extLst>
              <a:ext uri="{FF2B5EF4-FFF2-40B4-BE49-F238E27FC236}">
                <a16:creationId xmlns:a16="http://schemas.microsoft.com/office/drawing/2014/main" id="{8C95F426-61C3-02F5-FEBE-2832A76E5313}"/>
              </a:ext>
            </a:extLst>
          </p:cNvPr>
          <p:cNvCxnSpPr>
            <a:cxnSpLocks/>
          </p:cNvCxnSpPr>
          <p:nvPr/>
        </p:nvCxnSpPr>
        <p:spPr>
          <a:xfrm>
            <a:off x="2969260" y="6115927"/>
            <a:ext cx="1958340" cy="0"/>
          </a:xfrm>
          <a:prstGeom prst="line">
            <a:avLst/>
          </a:prstGeom>
          <a:ln w="76200">
            <a:solidFill>
              <a:srgbClr val="3E8A92"/>
            </a:solidFill>
          </a:ln>
        </p:spPr>
        <p:style>
          <a:lnRef idx="1">
            <a:schemeClr val="accent1"/>
          </a:lnRef>
          <a:fillRef idx="0">
            <a:schemeClr val="accent1"/>
          </a:fillRef>
          <a:effectRef idx="0">
            <a:schemeClr val="accent1"/>
          </a:effectRef>
          <a:fontRef idx="minor">
            <a:schemeClr val="tx1"/>
          </a:fontRef>
        </p:style>
      </p:cxnSp>
      <p:sp>
        <p:nvSpPr>
          <p:cNvPr id="13" name="Right Triangle 12">
            <a:extLst>
              <a:ext uri="{FF2B5EF4-FFF2-40B4-BE49-F238E27FC236}">
                <a16:creationId xmlns:a16="http://schemas.microsoft.com/office/drawing/2014/main" id="{AE547A4C-F75D-33BB-F6D9-42E894470C0F}"/>
              </a:ext>
            </a:extLst>
          </p:cNvPr>
          <p:cNvSpPr/>
          <p:nvPr/>
        </p:nvSpPr>
        <p:spPr>
          <a:xfrm flipH="1" flipV="1">
            <a:off x="4981341" y="2451356"/>
            <a:ext cx="327112" cy="237170"/>
          </a:xfrm>
          <a:prstGeom prst="rtTriangle">
            <a:avLst/>
          </a:prstGeom>
          <a:solidFill>
            <a:srgbClr val="3E8A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A4DFD758-0D48-D348-0500-E26B23BE9FC6}"/>
              </a:ext>
            </a:extLst>
          </p:cNvPr>
          <p:cNvSpPr/>
          <p:nvPr/>
        </p:nvSpPr>
        <p:spPr>
          <a:xfrm>
            <a:off x="4981341" y="1592183"/>
            <a:ext cx="2552032" cy="4773214"/>
          </a:xfrm>
          <a:prstGeom prst="rect">
            <a:avLst/>
          </a:prstGeom>
          <a:solidFill>
            <a:schemeClr val="tx1">
              <a:alpha val="25000"/>
            </a:schemeClr>
          </a:solidFill>
          <a:ln w="57150">
            <a:noFill/>
          </a:ln>
          <a:effectLst>
            <a:softEdge rad="2286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DDA98516-61A0-64BF-F448-ED58225BF066}"/>
              </a:ext>
            </a:extLst>
          </p:cNvPr>
          <p:cNvSpPr/>
          <p:nvPr/>
        </p:nvSpPr>
        <p:spPr>
          <a:xfrm>
            <a:off x="5308454" y="1817600"/>
            <a:ext cx="1897808" cy="4301287"/>
          </a:xfrm>
          <a:prstGeom prst="rect">
            <a:avLst/>
          </a:prstGeom>
          <a:solidFill>
            <a:schemeClr val="bg1"/>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IN" sz="1600" b="1"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IN" sz="1600" b="1" dirty="0">
              <a:solidFill>
                <a:schemeClr val="tx1"/>
              </a:solidFill>
              <a:latin typeface="Times New Roman" panose="02020603050405020304" pitchFamily="18" charset="0"/>
              <a:cs typeface="Times New Roman" panose="02020603050405020304" pitchFamily="18" charset="0"/>
            </a:endParaRPr>
          </a:p>
          <a:p>
            <a:pPr algn="ctr"/>
            <a:endParaRPr lang="en-IN" sz="1600" b="1"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IN" sz="1600" b="1" dirty="0">
              <a:solidFill>
                <a:schemeClr val="tx1"/>
              </a:solidFill>
              <a:latin typeface="Times New Roman" panose="02020603050405020304" pitchFamily="18" charset="0"/>
              <a:cs typeface="Times New Roman" panose="02020603050405020304" pitchFamily="18" charset="0"/>
            </a:endParaRPr>
          </a:p>
          <a:p>
            <a:pPr algn="ctr"/>
            <a:r>
              <a:rPr lang="en-IN" sz="1600" b="1" kern="1200" dirty="0">
                <a:solidFill>
                  <a:schemeClr val="tx1"/>
                </a:solidFill>
                <a:effectLst/>
                <a:latin typeface="Times New Roman" panose="02020603050405020304" pitchFamily="18" charset="0"/>
                <a:ea typeface="+mn-ea"/>
                <a:cs typeface="Times New Roman" panose="02020603050405020304" pitchFamily="18" charset="0"/>
              </a:rPr>
              <a:t>Usability</a:t>
            </a:r>
            <a:endParaRPr lang="en-IN" sz="1400" b="1"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IN" sz="1400" b="1" kern="1200" dirty="0">
              <a:solidFill>
                <a:schemeClr val="tx1"/>
              </a:solidFill>
              <a:effectLst/>
              <a:latin typeface="Times New Roman" panose="02020603050405020304" pitchFamily="18" charset="0"/>
              <a:ea typeface="+mn-ea"/>
              <a:cs typeface="Times New Roman" panose="02020603050405020304" pitchFamily="18" charset="0"/>
            </a:endParaRPr>
          </a:p>
          <a:p>
            <a:pPr lvl="0" algn="ctr"/>
            <a:r>
              <a:rPr lang="en-US" sz="1400" b="0" kern="1200" dirty="0">
                <a:solidFill>
                  <a:schemeClr val="tx1"/>
                </a:solidFill>
                <a:effectLst/>
                <a:latin typeface="Times New Roman" panose="02020603050405020304" pitchFamily="18" charset="0"/>
                <a:ea typeface="+mn-ea"/>
                <a:cs typeface="Times New Roman" panose="02020603050405020304" pitchFamily="18" charset="0"/>
              </a:rPr>
              <a:t>Ensure a user-friendly and intuitive interface.</a:t>
            </a:r>
          </a:p>
          <a:p>
            <a:pPr lvl="0" algn="ct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p>
            <a:pPr lvl="0" algn="ctr"/>
            <a:r>
              <a:rPr lang="en-US" sz="1400" b="0" kern="1200" dirty="0">
                <a:solidFill>
                  <a:schemeClr val="tx1"/>
                </a:solidFill>
                <a:effectLst/>
                <a:latin typeface="Times New Roman" panose="02020603050405020304" pitchFamily="18" charset="0"/>
                <a:ea typeface="+mn-ea"/>
                <a:cs typeface="Times New Roman" panose="02020603050405020304" pitchFamily="18" charset="0"/>
              </a:rPr>
              <a:t>Provide clear navigation and accessible features.</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IN" sz="1400" dirty="0"/>
          </a:p>
        </p:txBody>
      </p:sp>
      <p:sp>
        <p:nvSpPr>
          <p:cNvPr id="16" name="Rectangle 15">
            <a:extLst>
              <a:ext uri="{FF2B5EF4-FFF2-40B4-BE49-F238E27FC236}">
                <a16:creationId xmlns:a16="http://schemas.microsoft.com/office/drawing/2014/main" id="{37699F81-8101-51DE-0E84-3F83025EADF7}"/>
              </a:ext>
            </a:extLst>
          </p:cNvPr>
          <p:cNvSpPr/>
          <p:nvPr/>
        </p:nvSpPr>
        <p:spPr>
          <a:xfrm>
            <a:off x="4981341" y="1957730"/>
            <a:ext cx="1071253" cy="505379"/>
          </a:xfrm>
          <a:prstGeom prst="rect">
            <a:avLst/>
          </a:prstGeom>
          <a:solidFill>
            <a:srgbClr val="52AC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03</a:t>
            </a:r>
            <a:endParaRPr lang="en-IN" sz="2800" dirty="0">
              <a:solidFill>
                <a:schemeClr val="tx1"/>
              </a:solidFill>
            </a:endParaRPr>
          </a:p>
        </p:txBody>
      </p:sp>
      <p:cxnSp>
        <p:nvCxnSpPr>
          <p:cNvPr id="40" name="Straight Connector 39">
            <a:extLst>
              <a:ext uri="{FF2B5EF4-FFF2-40B4-BE49-F238E27FC236}">
                <a16:creationId xmlns:a16="http://schemas.microsoft.com/office/drawing/2014/main" id="{DEE7B02F-D267-8A0F-D6FE-53439A1037D9}"/>
              </a:ext>
            </a:extLst>
          </p:cNvPr>
          <p:cNvCxnSpPr>
            <a:cxnSpLocks/>
          </p:cNvCxnSpPr>
          <p:nvPr/>
        </p:nvCxnSpPr>
        <p:spPr>
          <a:xfrm>
            <a:off x="5278641" y="6112994"/>
            <a:ext cx="1958340" cy="0"/>
          </a:xfrm>
          <a:prstGeom prst="line">
            <a:avLst/>
          </a:prstGeom>
          <a:ln w="76200">
            <a:solidFill>
              <a:srgbClr val="3E8A92"/>
            </a:solidFill>
          </a:ln>
        </p:spPr>
        <p:style>
          <a:lnRef idx="1">
            <a:schemeClr val="accent1"/>
          </a:lnRef>
          <a:fillRef idx="0">
            <a:schemeClr val="accent1"/>
          </a:fillRef>
          <a:effectRef idx="0">
            <a:schemeClr val="accent1"/>
          </a:effectRef>
          <a:fontRef idx="minor">
            <a:schemeClr val="tx1"/>
          </a:fontRef>
        </p:style>
      </p:cxnSp>
      <p:sp>
        <p:nvSpPr>
          <p:cNvPr id="18" name="Right Triangle 17">
            <a:extLst>
              <a:ext uri="{FF2B5EF4-FFF2-40B4-BE49-F238E27FC236}">
                <a16:creationId xmlns:a16="http://schemas.microsoft.com/office/drawing/2014/main" id="{036591D0-D98A-CACF-AC6B-9376CFE4E718}"/>
              </a:ext>
            </a:extLst>
          </p:cNvPr>
          <p:cNvSpPr/>
          <p:nvPr/>
        </p:nvSpPr>
        <p:spPr>
          <a:xfrm flipH="1" flipV="1">
            <a:off x="7289413" y="2451356"/>
            <a:ext cx="327112" cy="237170"/>
          </a:xfrm>
          <a:prstGeom prst="rtTriangle">
            <a:avLst/>
          </a:prstGeom>
          <a:solidFill>
            <a:srgbClr val="3E8A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857D6859-CD52-1856-7825-C1FE5E558A1F}"/>
              </a:ext>
            </a:extLst>
          </p:cNvPr>
          <p:cNvSpPr/>
          <p:nvPr/>
        </p:nvSpPr>
        <p:spPr>
          <a:xfrm>
            <a:off x="7289413" y="1592183"/>
            <a:ext cx="2552032" cy="4773214"/>
          </a:xfrm>
          <a:prstGeom prst="rect">
            <a:avLst/>
          </a:prstGeom>
          <a:solidFill>
            <a:schemeClr val="tx1">
              <a:alpha val="25000"/>
            </a:schemeClr>
          </a:solidFill>
          <a:ln w="57150">
            <a:noFill/>
          </a:ln>
          <a:effectLst>
            <a:softEdge rad="2286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9470A0ED-8D56-0B6D-BC81-A4E0967A6504}"/>
              </a:ext>
            </a:extLst>
          </p:cNvPr>
          <p:cNvSpPr/>
          <p:nvPr/>
        </p:nvSpPr>
        <p:spPr>
          <a:xfrm>
            <a:off x="7616525" y="1817600"/>
            <a:ext cx="1897808" cy="4301287"/>
          </a:xfrm>
          <a:prstGeom prst="rect">
            <a:avLst/>
          </a:prstGeom>
          <a:solidFill>
            <a:schemeClr val="bg1"/>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IN" sz="1600" b="1" kern="1200" dirty="0">
              <a:solidFill>
                <a:schemeClr val="tx1"/>
              </a:solidFill>
              <a:effectLst/>
              <a:latin typeface="Times New Roman" panose="02020603050405020304" pitchFamily="18" charset="0"/>
              <a:ea typeface="+mn-ea"/>
              <a:cs typeface="Times New Roman" panose="02020603050405020304" pitchFamily="18" charset="0"/>
            </a:endParaRPr>
          </a:p>
          <a:p>
            <a:pPr algn="ctr"/>
            <a:r>
              <a:rPr lang="en-IN" sz="1600" b="1" kern="1200" dirty="0">
                <a:solidFill>
                  <a:schemeClr val="tx1"/>
                </a:solidFill>
                <a:effectLst/>
                <a:latin typeface="Times New Roman" panose="02020603050405020304" pitchFamily="18" charset="0"/>
                <a:ea typeface="+mn-ea"/>
                <a:cs typeface="Times New Roman" panose="02020603050405020304" pitchFamily="18" charset="0"/>
              </a:rPr>
              <a:t>Reliability</a:t>
            </a:r>
            <a:endParaRPr lang="en-IN" sz="1400" b="1"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IN" sz="1400" b="1" kern="1200" dirty="0">
              <a:solidFill>
                <a:schemeClr val="tx1"/>
              </a:solidFill>
              <a:effectLst/>
              <a:latin typeface="Times New Roman" panose="02020603050405020304" pitchFamily="18" charset="0"/>
              <a:ea typeface="+mn-ea"/>
              <a:cs typeface="Times New Roman" panose="02020603050405020304" pitchFamily="18" charset="0"/>
            </a:endParaRPr>
          </a:p>
          <a:p>
            <a:pPr lvl="0" algn="ctr"/>
            <a:r>
              <a:rPr lang="en-US" sz="1400" b="0" kern="1200" dirty="0">
                <a:solidFill>
                  <a:schemeClr val="tx1"/>
                </a:solidFill>
                <a:effectLst/>
                <a:latin typeface="Times New Roman" panose="02020603050405020304" pitchFamily="18" charset="0"/>
                <a:ea typeface="+mn-ea"/>
                <a:cs typeface="Times New Roman" panose="02020603050405020304" pitchFamily="18" charset="0"/>
              </a:rPr>
              <a:t>Ensure the system is reliable and available with minimal downtime.</a:t>
            </a:r>
          </a:p>
          <a:p>
            <a:pPr lvl="0" algn="ct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p>
            <a:pPr lvl="0" algn="ctr"/>
            <a:r>
              <a:rPr lang="en-US" sz="1400" b="0" kern="1200" dirty="0">
                <a:solidFill>
                  <a:schemeClr val="tx1"/>
                </a:solidFill>
                <a:effectLst/>
                <a:latin typeface="Times New Roman" panose="02020603050405020304" pitchFamily="18" charset="0"/>
                <a:ea typeface="+mn-ea"/>
                <a:cs typeface="Times New Roman" panose="02020603050405020304" pitchFamily="18" charset="0"/>
              </a:rPr>
              <a:t>Implement backup and recovery mechanisms to protect against data loss.</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p>
            <a:pPr lvl="0" algn="ct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IN" sz="1400" dirty="0"/>
          </a:p>
        </p:txBody>
      </p:sp>
      <p:sp>
        <p:nvSpPr>
          <p:cNvPr id="21" name="Rectangle 20">
            <a:extLst>
              <a:ext uri="{FF2B5EF4-FFF2-40B4-BE49-F238E27FC236}">
                <a16:creationId xmlns:a16="http://schemas.microsoft.com/office/drawing/2014/main" id="{10291EE6-42B1-2F08-2ECE-4816C1A9EA87}"/>
              </a:ext>
            </a:extLst>
          </p:cNvPr>
          <p:cNvSpPr/>
          <p:nvPr/>
        </p:nvSpPr>
        <p:spPr>
          <a:xfrm>
            <a:off x="7289413" y="1957730"/>
            <a:ext cx="1071253" cy="505379"/>
          </a:xfrm>
          <a:prstGeom prst="rect">
            <a:avLst/>
          </a:prstGeom>
          <a:solidFill>
            <a:srgbClr val="52AC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04</a:t>
            </a:r>
            <a:endParaRPr lang="en-IN" sz="2800" dirty="0">
              <a:solidFill>
                <a:schemeClr val="tx1"/>
              </a:solidFill>
            </a:endParaRPr>
          </a:p>
        </p:txBody>
      </p:sp>
      <p:cxnSp>
        <p:nvCxnSpPr>
          <p:cNvPr id="44" name="Straight Connector 43">
            <a:extLst>
              <a:ext uri="{FF2B5EF4-FFF2-40B4-BE49-F238E27FC236}">
                <a16:creationId xmlns:a16="http://schemas.microsoft.com/office/drawing/2014/main" id="{669A5DF3-57D2-9BE4-240D-F4D4E3A32276}"/>
              </a:ext>
            </a:extLst>
          </p:cNvPr>
          <p:cNvCxnSpPr>
            <a:cxnSpLocks/>
          </p:cNvCxnSpPr>
          <p:nvPr/>
        </p:nvCxnSpPr>
        <p:spPr>
          <a:xfrm>
            <a:off x="7586045" y="6112994"/>
            <a:ext cx="1958340" cy="0"/>
          </a:xfrm>
          <a:prstGeom prst="line">
            <a:avLst/>
          </a:prstGeom>
          <a:ln w="76200">
            <a:solidFill>
              <a:srgbClr val="3E8A92"/>
            </a:solidFill>
          </a:ln>
        </p:spPr>
        <p:style>
          <a:lnRef idx="1">
            <a:schemeClr val="accent1"/>
          </a:lnRef>
          <a:fillRef idx="0">
            <a:schemeClr val="accent1"/>
          </a:fillRef>
          <a:effectRef idx="0">
            <a:schemeClr val="accent1"/>
          </a:effectRef>
          <a:fontRef idx="minor">
            <a:schemeClr val="tx1"/>
          </a:fontRef>
        </p:style>
      </p:cxnSp>
      <p:sp>
        <p:nvSpPr>
          <p:cNvPr id="23" name="Right Triangle 22">
            <a:extLst>
              <a:ext uri="{FF2B5EF4-FFF2-40B4-BE49-F238E27FC236}">
                <a16:creationId xmlns:a16="http://schemas.microsoft.com/office/drawing/2014/main" id="{83C843AB-5995-FDB3-ACB5-D84F896B108B}"/>
              </a:ext>
            </a:extLst>
          </p:cNvPr>
          <p:cNvSpPr/>
          <p:nvPr/>
        </p:nvSpPr>
        <p:spPr>
          <a:xfrm flipH="1" flipV="1">
            <a:off x="9639968" y="2451356"/>
            <a:ext cx="327112" cy="237170"/>
          </a:xfrm>
          <a:prstGeom prst="rtTriangle">
            <a:avLst/>
          </a:prstGeom>
          <a:solidFill>
            <a:srgbClr val="3E8A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77A75929-9B18-6DDC-52D8-AD8BA4B04073}"/>
              </a:ext>
            </a:extLst>
          </p:cNvPr>
          <p:cNvSpPr/>
          <p:nvPr/>
        </p:nvSpPr>
        <p:spPr>
          <a:xfrm>
            <a:off x="9639968" y="1592183"/>
            <a:ext cx="2552032" cy="4773214"/>
          </a:xfrm>
          <a:prstGeom prst="rect">
            <a:avLst/>
          </a:prstGeom>
          <a:solidFill>
            <a:schemeClr val="tx1">
              <a:alpha val="25000"/>
            </a:schemeClr>
          </a:solidFill>
          <a:ln w="57150">
            <a:noFill/>
          </a:ln>
          <a:effectLst>
            <a:softEdge rad="2286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52FBAAE7-B0DA-702C-EE65-8C6154A89BFE}"/>
              </a:ext>
            </a:extLst>
          </p:cNvPr>
          <p:cNvSpPr/>
          <p:nvPr/>
        </p:nvSpPr>
        <p:spPr>
          <a:xfrm>
            <a:off x="9967080" y="1817600"/>
            <a:ext cx="1897808" cy="4301287"/>
          </a:xfrm>
          <a:prstGeom prst="rect">
            <a:avLst/>
          </a:prstGeom>
          <a:solidFill>
            <a:schemeClr val="bg1"/>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US" sz="1400" b="1" dirty="0">
              <a:solidFill>
                <a:schemeClr val="tx1"/>
              </a:solidFill>
              <a:latin typeface="Times New Roman" panose="02020603050405020304" pitchFamily="18" charset="0"/>
              <a:cs typeface="Times New Roman" panose="02020603050405020304" pitchFamily="18" charset="0"/>
            </a:endParaRPr>
          </a:p>
          <a:p>
            <a:pPr algn="ctr"/>
            <a:r>
              <a:rPr lang="en-IN" sz="1600" b="1" kern="1200" dirty="0">
                <a:solidFill>
                  <a:schemeClr val="tx1"/>
                </a:solidFill>
                <a:effectLst/>
                <a:latin typeface="Times New Roman" panose="02020603050405020304" pitchFamily="18" charset="0"/>
                <a:ea typeface="+mn-ea"/>
                <a:cs typeface="Times New Roman" panose="02020603050405020304" pitchFamily="18" charset="0"/>
              </a:rPr>
              <a:t>Maintainability</a:t>
            </a:r>
            <a:endParaRPr lang="en-IN" sz="1400" b="1"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IN" sz="1400" b="1" kern="1200" dirty="0">
              <a:solidFill>
                <a:schemeClr val="tx1"/>
              </a:solidFill>
              <a:effectLst/>
              <a:latin typeface="Times New Roman" panose="02020603050405020304" pitchFamily="18" charset="0"/>
              <a:ea typeface="+mn-ea"/>
              <a:cs typeface="Times New Roman" panose="02020603050405020304" pitchFamily="18" charset="0"/>
            </a:endParaRPr>
          </a:p>
          <a:p>
            <a:pPr lvl="0" algn="ctr"/>
            <a:r>
              <a:rPr lang="en-US" sz="1400" b="0" kern="1200" dirty="0">
                <a:solidFill>
                  <a:schemeClr val="tx1"/>
                </a:solidFill>
                <a:effectLst/>
                <a:latin typeface="Times New Roman" panose="02020603050405020304" pitchFamily="18" charset="0"/>
                <a:ea typeface="+mn-ea"/>
                <a:cs typeface="Times New Roman" panose="02020603050405020304" pitchFamily="18" charset="0"/>
              </a:rPr>
              <a:t>Develop the system with modular and well-documented code for easy maintenance.</a:t>
            </a:r>
          </a:p>
          <a:p>
            <a:pPr lvl="0" algn="ct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p>
            <a:pPr lvl="0" algn="ctr"/>
            <a:r>
              <a:rPr lang="en-US" sz="1400" b="0" kern="1200" dirty="0">
                <a:solidFill>
                  <a:schemeClr val="tx1"/>
                </a:solidFill>
                <a:effectLst/>
                <a:latin typeface="Times New Roman" panose="02020603050405020304" pitchFamily="18" charset="0"/>
                <a:ea typeface="+mn-ea"/>
                <a:cs typeface="Times New Roman" panose="02020603050405020304" pitchFamily="18" charset="0"/>
              </a:rPr>
              <a:t>Ensure the system can be updated and improved over time without significant disruptions.</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IN" sz="1400" dirty="0"/>
          </a:p>
        </p:txBody>
      </p:sp>
      <p:sp>
        <p:nvSpPr>
          <p:cNvPr id="26" name="Rectangle 25">
            <a:extLst>
              <a:ext uri="{FF2B5EF4-FFF2-40B4-BE49-F238E27FC236}">
                <a16:creationId xmlns:a16="http://schemas.microsoft.com/office/drawing/2014/main" id="{C304E45C-5084-92C0-EBCA-18A3D09F74B9}"/>
              </a:ext>
            </a:extLst>
          </p:cNvPr>
          <p:cNvSpPr/>
          <p:nvPr/>
        </p:nvSpPr>
        <p:spPr>
          <a:xfrm>
            <a:off x="9639968" y="1957730"/>
            <a:ext cx="1071253" cy="505379"/>
          </a:xfrm>
          <a:prstGeom prst="rect">
            <a:avLst/>
          </a:prstGeom>
          <a:solidFill>
            <a:srgbClr val="52AC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05</a:t>
            </a:r>
            <a:endParaRPr lang="en-IN" sz="2800" dirty="0">
              <a:solidFill>
                <a:schemeClr val="tx1"/>
              </a:solidFill>
            </a:endParaRPr>
          </a:p>
        </p:txBody>
      </p:sp>
      <p:cxnSp>
        <p:nvCxnSpPr>
          <p:cNvPr id="45" name="Straight Connector 44">
            <a:extLst>
              <a:ext uri="{FF2B5EF4-FFF2-40B4-BE49-F238E27FC236}">
                <a16:creationId xmlns:a16="http://schemas.microsoft.com/office/drawing/2014/main" id="{1CEED6D0-DF2D-37AE-615D-3D61CD39A4B4}"/>
              </a:ext>
            </a:extLst>
          </p:cNvPr>
          <p:cNvCxnSpPr>
            <a:cxnSpLocks/>
          </p:cNvCxnSpPr>
          <p:nvPr/>
        </p:nvCxnSpPr>
        <p:spPr>
          <a:xfrm>
            <a:off x="9936600" y="6107343"/>
            <a:ext cx="1958340" cy="0"/>
          </a:xfrm>
          <a:prstGeom prst="line">
            <a:avLst/>
          </a:prstGeom>
          <a:ln w="76200">
            <a:solidFill>
              <a:srgbClr val="3E8A92"/>
            </a:solidFill>
          </a:ln>
        </p:spPr>
        <p:style>
          <a:lnRef idx="1">
            <a:schemeClr val="accent1"/>
          </a:lnRef>
          <a:fillRef idx="0">
            <a:schemeClr val="accent1"/>
          </a:fillRef>
          <a:effectRef idx="0">
            <a:schemeClr val="accent1"/>
          </a:effectRef>
          <a:fontRef idx="minor">
            <a:schemeClr val="tx1"/>
          </a:fontRef>
        </p:style>
      </p:cxnSp>
      <p:pic>
        <p:nvPicPr>
          <p:cNvPr id="55" name="Graphic 54" descr="Head with gears with solid fill">
            <a:extLst>
              <a:ext uri="{FF2B5EF4-FFF2-40B4-BE49-F238E27FC236}">
                <a16:creationId xmlns:a16="http://schemas.microsoft.com/office/drawing/2014/main" id="{051A8CA0-A641-D714-13E1-53F501D662E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06860" y="1951382"/>
            <a:ext cx="734840" cy="734840"/>
          </a:xfrm>
          <a:prstGeom prst="rect">
            <a:avLst/>
          </a:prstGeom>
        </p:spPr>
      </p:pic>
      <p:pic>
        <p:nvPicPr>
          <p:cNvPr id="59" name="Graphic 58" descr="Lightbulb and gear with solid fill">
            <a:extLst>
              <a:ext uri="{FF2B5EF4-FFF2-40B4-BE49-F238E27FC236}">
                <a16:creationId xmlns:a16="http://schemas.microsoft.com/office/drawing/2014/main" id="{94686430-D56D-8473-D5C4-FD3B7CC126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60140" y="1894647"/>
            <a:ext cx="765702" cy="765702"/>
          </a:xfrm>
          <a:prstGeom prst="rect">
            <a:avLst/>
          </a:prstGeom>
        </p:spPr>
      </p:pic>
      <p:pic>
        <p:nvPicPr>
          <p:cNvPr id="61" name="Graphic 60" descr="Gears with solid fill">
            <a:extLst>
              <a:ext uri="{FF2B5EF4-FFF2-40B4-BE49-F238E27FC236}">
                <a16:creationId xmlns:a16="http://schemas.microsoft.com/office/drawing/2014/main" id="{925D09F3-AA47-ADA0-56BA-4EAF5FA65C4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76298" y="1929553"/>
            <a:ext cx="654757" cy="654757"/>
          </a:xfrm>
          <a:prstGeom prst="rect">
            <a:avLst/>
          </a:prstGeom>
        </p:spPr>
      </p:pic>
      <p:pic>
        <p:nvPicPr>
          <p:cNvPr id="63" name="Graphic 62" descr="Playbook with solid fill">
            <a:extLst>
              <a:ext uri="{FF2B5EF4-FFF2-40B4-BE49-F238E27FC236}">
                <a16:creationId xmlns:a16="http://schemas.microsoft.com/office/drawing/2014/main" id="{051D6DBD-6199-8AED-6B94-7FC3B0AC18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43070" y="1894647"/>
            <a:ext cx="784579" cy="784579"/>
          </a:xfrm>
          <a:prstGeom prst="rect">
            <a:avLst/>
          </a:prstGeom>
        </p:spPr>
      </p:pic>
      <p:pic>
        <p:nvPicPr>
          <p:cNvPr id="65" name="Graphic 64" descr="Checklist with solid fill">
            <a:extLst>
              <a:ext uri="{FF2B5EF4-FFF2-40B4-BE49-F238E27FC236}">
                <a16:creationId xmlns:a16="http://schemas.microsoft.com/office/drawing/2014/main" id="{7434C705-6A74-358E-E5FE-B5A759599A0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822774" y="1910388"/>
            <a:ext cx="659553" cy="659553"/>
          </a:xfrm>
          <a:prstGeom prst="rect">
            <a:avLst/>
          </a:prstGeom>
        </p:spPr>
      </p:pic>
    </p:spTree>
    <p:extLst>
      <p:ext uri="{BB962C8B-B14F-4D97-AF65-F5344CB8AC3E}">
        <p14:creationId xmlns:p14="http://schemas.microsoft.com/office/powerpoint/2010/main" val="70800075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F80C0B53-1744-817F-4CA4-40BB358C7FB8}"/>
              </a:ext>
            </a:extLst>
          </p:cNvPr>
          <p:cNvCxnSpPr>
            <a:cxnSpLocks/>
          </p:cNvCxnSpPr>
          <p:nvPr/>
        </p:nvCxnSpPr>
        <p:spPr>
          <a:xfrm>
            <a:off x="4389269" y="1850922"/>
            <a:ext cx="0" cy="31561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7C4C8C4-EE51-880B-2DCE-0AD1618683A2}"/>
              </a:ext>
            </a:extLst>
          </p:cNvPr>
          <p:cNvSpPr txBox="1"/>
          <p:nvPr/>
        </p:nvSpPr>
        <p:spPr>
          <a:xfrm>
            <a:off x="391964" y="1885581"/>
            <a:ext cx="2122697" cy="584775"/>
          </a:xfrm>
          <a:prstGeom prst="rect">
            <a:avLst/>
          </a:prstGeom>
          <a:noFill/>
        </p:spPr>
        <p:txBody>
          <a:bodyPr wrap="none" rtlCol="0">
            <a:spAutoFit/>
          </a:bodyPr>
          <a:lstStyle/>
          <a:p>
            <a:r>
              <a:rPr lang="en-US" sz="3200" b="1" dirty="0">
                <a:latin typeface="Times New Roman" panose="02020603050405020304" pitchFamily="18" charset="0"/>
                <a:cs typeface="Times New Roman" panose="02020603050405020304" pitchFamily="18" charset="0"/>
              </a:rPr>
              <a:t>Dashboard</a:t>
            </a:r>
            <a:endParaRPr lang="en-IN" sz="3200"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8A08E34A-0D3D-BBF7-89F9-956CB2706A6C}"/>
              </a:ext>
            </a:extLst>
          </p:cNvPr>
          <p:cNvSpPr txBox="1"/>
          <p:nvPr/>
        </p:nvSpPr>
        <p:spPr>
          <a:xfrm>
            <a:off x="144418" y="2593467"/>
            <a:ext cx="3864076" cy="1843518"/>
          </a:xfrm>
          <a:prstGeom prst="rect">
            <a:avLst/>
          </a:prstGeom>
          <a:noFill/>
        </p:spPr>
        <p:txBody>
          <a:bodyPr wrap="square" rtlCol="0">
            <a:spAutoFit/>
          </a:bodyPr>
          <a:lstStyle/>
          <a:p>
            <a:pPr marL="228600" marR="71755" algn="just">
              <a:lnSpc>
                <a:spcPct val="150000"/>
              </a:lnSpc>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This dashboard provides an analysis of Indian election data from 2004 to recent elections, featuring visualizations of vote counts, elector counts, and winning candidates by year, state, party, and caste. It highlights trends in voter turnout, party performance, and regional variations, offering insights into the electoral landscape and voter behavior in India.</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itle 1">
            <a:extLst>
              <a:ext uri="{FF2B5EF4-FFF2-40B4-BE49-F238E27FC236}">
                <a16:creationId xmlns:a16="http://schemas.microsoft.com/office/drawing/2014/main" id="{7371122D-A474-4774-E1F5-58E2EB277923}"/>
              </a:ext>
            </a:extLst>
          </p:cNvPr>
          <p:cNvSpPr txBox="1">
            <a:spLocks/>
          </p:cNvSpPr>
          <p:nvPr/>
        </p:nvSpPr>
        <p:spPr>
          <a:xfrm>
            <a:off x="0" y="522443"/>
            <a:ext cx="5594470" cy="46799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i="0" kern="1200" dirty="0">
                <a:solidFill>
                  <a:srgbClr val="000000"/>
                </a:solidFill>
                <a:effectLst/>
                <a:latin typeface="Times New Roman" panose="02020603050405020304" pitchFamily="18" charset="0"/>
                <a:ea typeface="+mn-ea"/>
                <a:cs typeface="Times New Roman" panose="02020603050405020304" pitchFamily="18" charset="0"/>
              </a:rPr>
              <a:t>Result screen shots with</a:t>
            </a:r>
            <a:r>
              <a:rPr lang="en-US" sz="2400" b="1" i="0" kern="1200" baseline="0" dirty="0">
                <a:solidFill>
                  <a:srgbClr val="000000"/>
                </a:solidFill>
                <a:effectLst/>
                <a:latin typeface="Times New Roman" panose="02020603050405020304" pitchFamily="18" charset="0"/>
                <a:ea typeface="+mn-ea"/>
                <a:cs typeface="Times New Roman" panose="02020603050405020304" pitchFamily="18" charset="0"/>
              </a:rPr>
              <a:t> explanation </a:t>
            </a:r>
            <a:r>
              <a:rPr lang="en-US" sz="2400" b="1" i="0" kern="1200" dirty="0">
                <a:solidFill>
                  <a:srgbClr val="000000"/>
                </a:solidFill>
                <a:effectLst/>
                <a:latin typeface="Times New Roman" panose="02020603050405020304" pitchFamily="18" charset="0"/>
                <a:ea typeface="+mn-ea"/>
                <a:cs typeface="Times New Roman" panose="02020603050405020304" pitchFamily="18" charset="0"/>
              </a:rPr>
              <a:t> </a:t>
            </a:r>
            <a:endParaRPr lang="en-IN" sz="2400" b="1" dirty="0">
              <a:effectLst/>
              <a:latin typeface="Times New Roman" panose="02020603050405020304" pitchFamily="18" charset="0"/>
              <a:cs typeface="Times New Roman" panose="02020603050405020304" pitchFamily="18" charset="0"/>
            </a:endParaRPr>
          </a:p>
          <a:p>
            <a:pPr algn="ctr"/>
            <a:endParaRPr lang="en-IN" sz="2800" b="1" dirty="0">
              <a:latin typeface="Times New Roman" panose="02020603050405020304" pitchFamily="18" charset="0"/>
              <a:cs typeface="Times New Roman" panose="02020603050405020304" pitchFamily="18" charset="0"/>
            </a:endParaRPr>
          </a:p>
        </p:txBody>
      </p:sp>
      <p:pic>
        <p:nvPicPr>
          <p:cNvPr id="5" name="Picture Placeholder 4">
            <a:extLst>
              <a:ext uri="{FF2B5EF4-FFF2-40B4-BE49-F238E27FC236}">
                <a16:creationId xmlns:a16="http://schemas.microsoft.com/office/drawing/2014/main" id="{2887EEDB-3238-464C-7F38-9D0F7EAFE402}"/>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r="64"/>
          <a:stretch/>
        </p:blipFill>
        <p:spPr>
          <a:xfrm>
            <a:off x="4744721" y="1651952"/>
            <a:ext cx="7351127" cy="3554095"/>
          </a:xfrm>
        </p:spPr>
      </p:pic>
    </p:spTree>
    <p:extLst>
      <p:ext uri="{BB962C8B-B14F-4D97-AF65-F5344CB8AC3E}">
        <p14:creationId xmlns:p14="http://schemas.microsoft.com/office/powerpoint/2010/main" val="36099347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53CBCAC8-D063-5D8B-3746-066CA08B655A}"/>
              </a:ext>
            </a:extLst>
          </p:cNvPr>
          <p:cNvSpPr txBox="1"/>
          <p:nvPr/>
        </p:nvSpPr>
        <p:spPr>
          <a:xfrm>
            <a:off x="589935" y="1813110"/>
            <a:ext cx="3350276" cy="461665"/>
          </a:xfrm>
          <a:prstGeom prst="rect">
            <a:avLst/>
          </a:prstGeom>
          <a:noFill/>
        </p:spPr>
        <p:txBody>
          <a:bodyPr wrap="none" rtlCol="0">
            <a:spAutoFit/>
          </a:bodyPr>
          <a:lstStyle/>
          <a:p>
            <a:r>
              <a:rPr lang="en-IN" sz="2400" b="1" kern="0" spc="-5" dirty="0" err="1">
                <a:effectLst/>
                <a:latin typeface="Times New Roman" panose="02020603050405020304" pitchFamily="18" charset="0"/>
                <a:ea typeface="Segoe UI" panose="020B0502040204020203" pitchFamily="34" charset="0"/>
                <a:cs typeface="Times New Roman" panose="02020603050405020304" pitchFamily="18" charset="0"/>
              </a:rPr>
              <a:t>Analyzing</a:t>
            </a:r>
            <a:r>
              <a:rPr lang="en-IN" sz="2400" b="1" kern="0" spc="-5" dirty="0">
                <a:effectLst/>
                <a:latin typeface="Times New Roman" panose="02020603050405020304" pitchFamily="18" charset="0"/>
                <a:ea typeface="Segoe UI" panose="020B0502040204020203" pitchFamily="34" charset="0"/>
                <a:cs typeface="Times New Roman" panose="02020603050405020304" pitchFamily="18" charset="0"/>
              </a:rPr>
              <a:t> voter turnout</a:t>
            </a:r>
            <a:endParaRPr lang="en-IN" sz="240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29B0103F-18C2-28AE-F445-07ADD16963D6}"/>
              </a:ext>
            </a:extLst>
          </p:cNvPr>
          <p:cNvSpPr txBox="1"/>
          <p:nvPr/>
        </p:nvSpPr>
        <p:spPr>
          <a:xfrm>
            <a:off x="589935" y="2518341"/>
            <a:ext cx="3500102" cy="523220"/>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Voter Turnout trends across various Indian states over a 20-year period </a:t>
            </a:r>
            <a:endParaRPr lang="en-IN" sz="1400" dirty="0">
              <a:latin typeface="Times New Roman" panose="02020603050405020304" pitchFamily="18" charset="0"/>
              <a:cs typeface="Times New Roman" panose="02020603050405020304" pitchFamily="18" charset="0"/>
            </a:endParaRPr>
          </a:p>
        </p:txBody>
      </p:sp>
      <p:pic>
        <p:nvPicPr>
          <p:cNvPr id="6" name="Picture Placeholder 21">
            <a:extLst>
              <a:ext uri="{FF2B5EF4-FFF2-40B4-BE49-F238E27FC236}">
                <a16:creationId xmlns:a16="http://schemas.microsoft.com/office/drawing/2014/main" id="{E5D8B8BE-6CB3-7642-915A-FD4AD1D6C8F8}"/>
              </a:ext>
            </a:extLst>
          </p:cNvPr>
          <p:cNvPicPr>
            <a:picLocks noChangeAspect="1"/>
          </p:cNvPicPr>
          <p:nvPr/>
        </p:nvPicPr>
        <p:blipFill rotWithShape="1">
          <a:blip r:embed="rId2">
            <a:extLst>
              <a:ext uri="{28A0092B-C50C-407E-A947-70E740481C1C}">
                <a14:useLocalDpi xmlns:a14="http://schemas.microsoft.com/office/drawing/2010/main" val="0"/>
              </a:ext>
            </a:extLst>
          </a:blip>
          <a:srcRect l="-16" r="1"/>
          <a:stretch/>
        </p:blipFill>
        <p:spPr>
          <a:xfrm>
            <a:off x="13346895" y="2331528"/>
            <a:ext cx="2083443" cy="1533644"/>
          </a:xfrm>
          <a:custGeom>
            <a:avLst/>
            <a:gdLst>
              <a:gd name="connsiteX0" fmla="*/ 63125 w 2083443"/>
              <a:gd name="connsiteY0" fmla="*/ 0 h 1533644"/>
              <a:gd name="connsiteX1" fmla="*/ 2020318 w 2083443"/>
              <a:gd name="connsiteY1" fmla="*/ 0 h 1533644"/>
              <a:gd name="connsiteX2" fmla="*/ 2083443 w 2083443"/>
              <a:gd name="connsiteY2" fmla="*/ 63125 h 1533644"/>
              <a:gd name="connsiteX3" fmla="*/ 2083443 w 2083443"/>
              <a:gd name="connsiteY3" fmla="*/ 1470519 h 1533644"/>
              <a:gd name="connsiteX4" fmla="*/ 2020318 w 2083443"/>
              <a:gd name="connsiteY4" fmla="*/ 1533644 h 1533644"/>
              <a:gd name="connsiteX5" fmla="*/ 63125 w 2083443"/>
              <a:gd name="connsiteY5" fmla="*/ 1533644 h 1533644"/>
              <a:gd name="connsiteX6" fmla="*/ 0 w 2083443"/>
              <a:gd name="connsiteY6" fmla="*/ 1470519 h 1533644"/>
              <a:gd name="connsiteX7" fmla="*/ 0 w 2083443"/>
              <a:gd name="connsiteY7" fmla="*/ 63125 h 1533644"/>
              <a:gd name="connsiteX8" fmla="*/ 63125 w 2083443"/>
              <a:gd name="connsiteY8"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3" h="1533644">
                <a:moveTo>
                  <a:pt x="63125" y="0"/>
                </a:moveTo>
                <a:lnTo>
                  <a:pt x="2020318" y="0"/>
                </a:lnTo>
                <a:cubicBezTo>
                  <a:pt x="2055181" y="0"/>
                  <a:pt x="2083443" y="28262"/>
                  <a:pt x="2083443" y="63125"/>
                </a:cubicBezTo>
                <a:lnTo>
                  <a:pt x="2083443" y="1470519"/>
                </a:lnTo>
                <a:cubicBezTo>
                  <a:pt x="2083443" y="1505382"/>
                  <a:pt x="2055181" y="1533644"/>
                  <a:pt x="2020318" y="1533644"/>
                </a:cubicBezTo>
                <a:lnTo>
                  <a:pt x="63125" y="1533644"/>
                </a:lnTo>
                <a:cubicBezTo>
                  <a:pt x="28262" y="1533644"/>
                  <a:pt x="0" y="1505382"/>
                  <a:pt x="0" y="1470519"/>
                </a:cubicBezTo>
                <a:lnTo>
                  <a:pt x="0" y="63125"/>
                </a:lnTo>
                <a:cubicBezTo>
                  <a:pt x="0" y="28262"/>
                  <a:pt x="28262" y="0"/>
                  <a:pt x="63125"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7" name="Picture Placeholder 19">
            <a:extLst>
              <a:ext uri="{FF2B5EF4-FFF2-40B4-BE49-F238E27FC236}">
                <a16:creationId xmlns:a16="http://schemas.microsoft.com/office/drawing/2014/main" id="{8B3BF6F1-E7B1-9A23-F196-7DC459708FF5}"/>
              </a:ext>
            </a:extLst>
          </p:cNvPr>
          <p:cNvPicPr>
            <a:picLocks noChangeAspect="1"/>
          </p:cNvPicPr>
          <p:nvPr/>
        </p:nvPicPr>
        <p:blipFill rotWithShape="1">
          <a:blip r:embed="rId3">
            <a:extLst>
              <a:ext uri="{28A0092B-C50C-407E-A947-70E740481C1C}">
                <a14:useLocalDpi xmlns:a14="http://schemas.microsoft.com/office/drawing/2010/main" val="0"/>
              </a:ext>
            </a:extLst>
          </a:blip>
          <a:srcRect l="13" r="16886"/>
          <a:stretch/>
        </p:blipFill>
        <p:spPr>
          <a:xfrm>
            <a:off x="11150601" y="2352555"/>
            <a:ext cx="2083121" cy="1533644"/>
          </a:xfrm>
          <a:custGeom>
            <a:avLst/>
            <a:gdLst>
              <a:gd name="connsiteX0" fmla="*/ 62803 w 2083121"/>
              <a:gd name="connsiteY0" fmla="*/ 0 h 1533644"/>
              <a:gd name="connsiteX1" fmla="*/ 2019996 w 2083121"/>
              <a:gd name="connsiteY1" fmla="*/ 0 h 1533644"/>
              <a:gd name="connsiteX2" fmla="*/ 2083121 w 2083121"/>
              <a:gd name="connsiteY2" fmla="*/ 63125 h 1533644"/>
              <a:gd name="connsiteX3" fmla="*/ 2083121 w 2083121"/>
              <a:gd name="connsiteY3" fmla="*/ 1470519 h 1533644"/>
              <a:gd name="connsiteX4" fmla="*/ 2019996 w 2083121"/>
              <a:gd name="connsiteY4" fmla="*/ 1533644 h 1533644"/>
              <a:gd name="connsiteX5" fmla="*/ 62803 w 2083121"/>
              <a:gd name="connsiteY5" fmla="*/ 1533644 h 1533644"/>
              <a:gd name="connsiteX6" fmla="*/ 4639 w 2083121"/>
              <a:gd name="connsiteY6" fmla="*/ 1495090 h 1533644"/>
              <a:gd name="connsiteX7" fmla="*/ 0 w 2083121"/>
              <a:gd name="connsiteY7" fmla="*/ 1472114 h 1533644"/>
              <a:gd name="connsiteX8" fmla="*/ 0 w 2083121"/>
              <a:gd name="connsiteY8" fmla="*/ 61530 h 1533644"/>
              <a:gd name="connsiteX9" fmla="*/ 4639 w 2083121"/>
              <a:gd name="connsiteY9" fmla="*/ 38554 h 1533644"/>
              <a:gd name="connsiteX10" fmla="*/ 62803 w 2083121"/>
              <a:gd name="connsiteY10"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83121" h="1533644">
                <a:moveTo>
                  <a:pt x="62803" y="0"/>
                </a:moveTo>
                <a:lnTo>
                  <a:pt x="2019996" y="0"/>
                </a:lnTo>
                <a:cubicBezTo>
                  <a:pt x="2054859" y="0"/>
                  <a:pt x="2083121" y="28262"/>
                  <a:pt x="2083121" y="63125"/>
                </a:cubicBezTo>
                <a:lnTo>
                  <a:pt x="2083121" y="1470519"/>
                </a:lnTo>
                <a:cubicBezTo>
                  <a:pt x="2083121" y="1505382"/>
                  <a:pt x="2054859" y="1533644"/>
                  <a:pt x="2019996" y="1533644"/>
                </a:cubicBezTo>
                <a:lnTo>
                  <a:pt x="62803" y="1533644"/>
                </a:lnTo>
                <a:cubicBezTo>
                  <a:pt x="36656" y="1533644"/>
                  <a:pt x="14222" y="1517747"/>
                  <a:pt x="4639" y="1495090"/>
                </a:cubicBezTo>
                <a:lnTo>
                  <a:pt x="0" y="1472114"/>
                </a:lnTo>
                <a:lnTo>
                  <a:pt x="0" y="61530"/>
                </a:lnTo>
                <a:lnTo>
                  <a:pt x="4639" y="38554"/>
                </a:lnTo>
                <a:cubicBezTo>
                  <a:pt x="14222" y="15898"/>
                  <a:pt x="36656" y="0"/>
                  <a:pt x="62803"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8" name="Picture Placeholder 17">
            <a:extLst>
              <a:ext uri="{FF2B5EF4-FFF2-40B4-BE49-F238E27FC236}">
                <a16:creationId xmlns:a16="http://schemas.microsoft.com/office/drawing/2014/main" id="{6BBDE279-2518-B1AF-340D-C26F46F076C5}"/>
              </a:ext>
            </a:extLst>
          </p:cNvPr>
          <p:cNvPicPr>
            <a:picLocks noChangeAspect="1"/>
          </p:cNvPicPr>
          <p:nvPr/>
        </p:nvPicPr>
        <p:blipFill rotWithShape="1">
          <a:blip r:embed="rId4">
            <a:extLst>
              <a:ext uri="{28A0092B-C50C-407E-A947-70E740481C1C}">
                <a14:useLocalDpi xmlns:a14="http://schemas.microsoft.com/office/drawing/2010/main" val="0"/>
              </a:ext>
            </a:extLst>
          </a:blip>
          <a:srcRect l="1" r="-16"/>
          <a:stretch/>
        </p:blipFill>
        <p:spPr>
          <a:xfrm>
            <a:off x="8953662" y="2352555"/>
            <a:ext cx="2083443" cy="1533644"/>
          </a:xfrm>
          <a:custGeom>
            <a:avLst/>
            <a:gdLst>
              <a:gd name="connsiteX0" fmla="*/ 63125 w 2083443"/>
              <a:gd name="connsiteY0" fmla="*/ 0 h 1533644"/>
              <a:gd name="connsiteX1" fmla="*/ 2020318 w 2083443"/>
              <a:gd name="connsiteY1" fmla="*/ 0 h 1533644"/>
              <a:gd name="connsiteX2" fmla="*/ 2083443 w 2083443"/>
              <a:gd name="connsiteY2" fmla="*/ 63125 h 1533644"/>
              <a:gd name="connsiteX3" fmla="*/ 2083443 w 2083443"/>
              <a:gd name="connsiteY3" fmla="*/ 1470519 h 1533644"/>
              <a:gd name="connsiteX4" fmla="*/ 2020318 w 2083443"/>
              <a:gd name="connsiteY4" fmla="*/ 1533644 h 1533644"/>
              <a:gd name="connsiteX5" fmla="*/ 63125 w 2083443"/>
              <a:gd name="connsiteY5" fmla="*/ 1533644 h 1533644"/>
              <a:gd name="connsiteX6" fmla="*/ 0 w 2083443"/>
              <a:gd name="connsiteY6" fmla="*/ 1470519 h 1533644"/>
              <a:gd name="connsiteX7" fmla="*/ 0 w 2083443"/>
              <a:gd name="connsiteY7" fmla="*/ 63125 h 1533644"/>
              <a:gd name="connsiteX8" fmla="*/ 63125 w 2083443"/>
              <a:gd name="connsiteY8"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3" h="1533644">
                <a:moveTo>
                  <a:pt x="63125" y="0"/>
                </a:moveTo>
                <a:lnTo>
                  <a:pt x="2020318" y="0"/>
                </a:lnTo>
                <a:cubicBezTo>
                  <a:pt x="2055181" y="0"/>
                  <a:pt x="2083443" y="28262"/>
                  <a:pt x="2083443" y="63125"/>
                </a:cubicBezTo>
                <a:lnTo>
                  <a:pt x="2083443" y="1470519"/>
                </a:lnTo>
                <a:cubicBezTo>
                  <a:pt x="2083443" y="1505382"/>
                  <a:pt x="2055181" y="1533644"/>
                  <a:pt x="2020318" y="1533644"/>
                </a:cubicBezTo>
                <a:lnTo>
                  <a:pt x="63125" y="1533644"/>
                </a:lnTo>
                <a:cubicBezTo>
                  <a:pt x="28262" y="1533644"/>
                  <a:pt x="0" y="1505382"/>
                  <a:pt x="0" y="1470519"/>
                </a:cubicBezTo>
                <a:lnTo>
                  <a:pt x="0" y="63125"/>
                </a:lnTo>
                <a:cubicBezTo>
                  <a:pt x="0" y="28262"/>
                  <a:pt x="28262" y="0"/>
                  <a:pt x="63125"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9" name="Picture Placeholder 15">
            <a:extLst>
              <a:ext uri="{FF2B5EF4-FFF2-40B4-BE49-F238E27FC236}">
                <a16:creationId xmlns:a16="http://schemas.microsoft.com/office/drawing/2014/main" id="{9187A88E-FCE7-6717-561D-0CBD1D0754FE}"/>
              </a:ext>
            </a:extLst>
          </p:cNvPr>
          <p:cNvPicPr>
            <a:picLocks noChangeAspect="1"/>
          </p:cNvPicPr>
          <p:nvPr/>
        </p:nvPicPr>
        <p:blipFill rotWithShape="1">
          <a:blip r:embed="rId5">
            <a:extLst>
              <a:ext uri="{28A0092B-C50C-407E-A947-70E740481C1C}">
                <a14:useLocalDpi xmlns:a14="http://schemas.microsoft.com/office/drawing/2010/main" val="0"/>
              </a:ext>
            </a:extLst>
          </a:blip>
          <a:srcRect l="405" r="-7"/>
          <a:stretch/>
        </p:blipFill>
        <p:spPr>
          <a:xfrm>
            <a:off x="4413044" y="1813110"/>
            <a:ext cx="4427445" cy="2612534"/>
          </a:xfrm>
          <a:custGeom>
            <a:avLst/>
            <a:gdLst>
              <a:gd name="connsiteX0" fmla="*/ 107532 w 4427445"/>
              <a:gd name="connsiteY0" fmla="*/ 0 h 2612534"/>
              <a:gd name="connsiteX1" fmla="*/ 4319913 w 4427445"/>
              <a:gd name="connsiteY1" fmla="*/ 0 h 2612534"/>
              <a:gd name="connsiteX2" fmla="*/ 4427445 w 4427445"/>
              <a:gd name="connsiteY2" fmla="*/ 107532 h 2612534"/>
              <a:gd name="connsiteX3" fmla="*/ 4427445 w 4427445"/>
              <a:gd name="connsiteY3" fmla="*/ 2505002 h 2612534"/>
              <a:gd name="connsiteX4" fmla="*/ 4319913 w 4427445"/>
              <a:gd name="connsiteY4" fmla="*/ 2612534 h 2612534"/>
              <a:gd name="connsiteX5" fmla="*/ 107532 w 4427445"/>
              <a:gd name="connsiteY5" fmla="*/ 2612534 h 2612534"/>
              <a:gd name="connsiteX6" fmla="*/ 0 w 4427445"/>
              <a:gd name="connsiteY6" fmla="*/ 2505002 h 2612534"/>
              <a:gd name="connsiteX7" fmla="*/ 0 w 4427445"/>
              <a:gd name="connsiteY7" fmla="*/ 107532 h 2612534"/>
              <a:gd name="connsiteX8" fmla="*/ 107532 w 4427445"/>
              <a:gd name="connsiteY8" fmla="*/ 0 h 26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7445" h="2612534">
                <a:moveTo>
                  <a:pt x="107532" y="0"/>
                </a:moveTo>
                <a:lnTo>
                  <a:pt x="4319913" y="0"/>
                </a:lnTo>
                <a:cubicBezTo>
                  <a:pt x="4379301" y="0"/>
                  <a:pt x="4427445" y="48144"/>
                  <a:pt x="4427445" y="107532"/>
                </a:cubicBezTo>
                <a:lnTo>
                  <a:pt x="4427445" y="2505002"/>
                </a:lnTo>
                <a:cubicBezTo>
                  <a:pt x="4427445" y="2564390"/>
                  <a:pt x="4379301" y="2612534"/>
                  <a:pt x="4319913" y="2612534"/>
                </a:cubicBezTo>
                <a:lnTo>
                  <a:pt x="107532" y="2612534"/>
                </a:lnTo>
                <a:cubicBezTo>
                  <a:pt x="48144" y="2612534"/>
                  <a:pt x="0" y="2564390"/>
                  <a:pt x="0" y="2505002"/>
                </a:cubicBezTo>
                <a:lnTo>
                  <a:pt x="0" y="107532"/>
                </a:lnTo>
                <a:cubicBezTo>
                  <a:pt x="0" y="48144"/>
                  <a:pt x="48144" y="0"/>
                  <a:pt x="107532" y="0"/>
                </a:cubicBezTo>
                <a:close/>
              </a:path>
            </a:pathLst>
          </a:custGeom>
          <a:pattFill prst="pct5">
            <a:fgClr>
              <a:schemeClr val="accent1"/>
            </a:fgClr>
            <a:bgClr>
              <a:schemeClr val="bg1"/>
            </a:bgClr>
          </a:pattFill>
          <a:effectLst>
            <a:outerShdw blurRad="266700" dist="139700" dir="8100000" algn="tr" rotWithShape="0">
              <a:prstClr val="black">
                <a:alpha val="45000"/>
              </a:prstClr>
            </a:outerShdw>
          </a:effectLst>
        </p:spPr>
      </p:pic>
      <p:cxnSp>
        <p:nvCxnSpPr>
          <p:cNvPr id="3" name="Straight Connector 2">
            <a:extLst>
              <a:ext uri="{FF2B5EF4-FFF2-40B4-BE49-F238E27FC236}">
                <a16:creationId xmlns:a16="http://schemas.microsoft.com/office/drawing/2014/main" id="{52715C93-CE67-557D-55F8-E9E7261A8928}"/>
              </a:ext>
            </a:extLst>
          </p:cNvPr>
          <p:cNvCxnSpPr>
            <a:cxnSpLocks/>
            <a:endCxn id="5" idx="4"/>
          </p:cNvCxnSpPr>
          <p:nvPr/>
        </p:nvCxnSpPr>
        <p:spPr>
          <a:xfrm>
            <a:off x="813455" y="5794666"/>
            <a:ext cx="969067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Oval 3">
            <a:hlinkClick r:id="rId6" action="ppaction://hlinksldjump"/>
            <a:extLst>
              <a:ext uri="{FF2B5EF4-FFF2-40B4-BE49-F238E27FC236}">
                <a16:creationId xmlns:a16="http://schemas.microsoft.com/office/drawing/2014/main" id="{A73DECE0-4A80-EFE7-002F-710ED93039D6}"/>
              </a:ext>
            </a:extLst>
          </p:cNvPr>
          <p:cNvSpPr/>
          <p:nvPr/>
        </p:nvSpPr>
        <p:spPr>
          <a:xfrm rot="16200000">
            <a:off x="749817" y="5694030"/>
            <a:ext cx="204980" cy="2078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Oval 4">
            <a:extLst>
              <a:ext uri="{FF2B5EF4-FFF2-40B4-BE49-F238E27FC236}">
                <a16:creationId xmlns:a16="http://schemas.microsoft.com/office/drawing/2014/main" id="{ADCEF41D-C173-D5A3-D78E-490C103581C2}"/>
              </a:ext>
            </a:extLst>
          </p:cNvPr>
          <p:cNvSpPr/>
          <p:nvPr/>
        </p:nvSpPr>
        <p:spPr>
          <a:xfrm rot="16200000">
            <a:off x="10406026"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F712FDF2-91CA-6817-3640-76225EB1F13F}"/>
              </a:ext>
            </a:extLst>
          </p:cNvPr>
          <p:cNvSpPr/>
          <p:nvPr/>
        </p:nvSpPr>
        <p:spPr>
          <a:xfrm rot="16200000">
            <a:off x="1738339"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FB2FC39D-6CAA-CE64-AD12-897EBB9D765D}"/>
              </a:ext>
            </a:extLst>
          </p:cNvPr>
          <p:cNvSpPr/>
          <p:nvPr/>
        </p:nvSpPr>
        <p:spPr>
          <a:xfrm rot="16200000">
            <a:off x="9552585"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8695EFBA-E952-6A95-3011-FC921C87DAC4}"/>
              </a:ext>
            </a:extLst>
          </p:cNvPr>
          <p:cNvSpPr/>
          <p:nvPr/>
        </p:nvSpPr>
        <p:spPr>
          <a:xfrm rot="16200000">
            <a:off x="2759281"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E9602BEB-3457-88A3-E075-58747A2EF778}"/>
              </a:ext>
            </a:extLst>
          </p:cNvPr>
          <p:cNvSpPr/>
          <p:nvPr/>
        </p:nvSpPr>
        <p:spPr>
          <a:xfrm rot="16200000">
            <a:off x="3776930"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D0F2F650-456F-ECC6-6AA3-7E31D146EB6B}"/>
              </a:ext>
            </a:extLst>
          </p:cNvPr>
          <p:cNvSpPr/>
          <p:nvPr/>
        </p:nvSpPr>
        <p:spPr>
          <a:xfrm rot="16200000">
            <a:off x="4794578" y="5746093"/>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BA5D3705-7506-08F5-4EBC-869CB828192C}"/>
              </a:ext>
            </a:extLst>
          </p:cNvPr>
          <p:cNvSpPr/>
          <p:nvPr/>
        </p:nvSpPr>
        <p:spPr>
          <a:xfrm rot="16200000">
            <a:off x="5847372" y="5746093"/>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8229F6DE-7AAF-E615-9B7F-F0A78B1E63DC}"/>
              </a:ext>
            </a:extLst>
          </p:cNvPr>
          <p:cNvSpPr/>
          <p:nvPr/>
        </p:nvSpPr>
        <p:spPr>
          <a:xfrm rot="16200000">
            <a:off x="6797962" y="5746094"/>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A0676849-8862-B6C0-0F88-2338BAC2DD02}"/>
              </a:ext>
            </a:extLst>
          </p:cNvPr>
          <p:cNvSpPr/>
          <p:nvPr/>
        </p:nvSpPr>
        <p:spPr>
          <a:xfrm rot="16200000">
            <a:off x="7748553" y="5746094"/>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A905DAD2-0C1C-BB22-F679-036DF92D6E9E}"/>
              </a:ext>
            </a:extLst>
          </p:cNvPr>
          <p:cNvSpPr/>
          <p:nvPr/>
        </p:nvSpPr>
        <p:spPr>
          <a:xfrm rot="16200000">
            <a:off x="8699144" y="5746095"/>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1656481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35B21-20C8-7B59-3ADE-B087B7F0EB3C}"/>
              </a:ext>
            </a:extLst>
          </p:cNvPr>
          <p:cNvSpPr txBox="1">
            <a:spLocks/>
          </p:cNvSpPr>
          <p:nvPr/>
        </p:nvSpPr>
        <p:spPr>
          <a:xfrm>
            <a:off x="838200" y="509450"/>
            <a:ext cx="10515600" cy="45720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Times New Roman" panose="02020603050405020304" pitchFamily="18" charset="0"/>
                <a:cs typeface="Times New Roman" panose="02020603050405020304" pitchFamily="18" charset="0"/>
              </a:rPr>
              <a:t>Contents</a:t>
            </a:r>
            <a:br>
              <a:rPr lang="en-IN" sz="2800" b="1" dirty="0">
                <a:latin typeface="Times New Roman" panose="02020603050405020304" pitchFamily="18" charset="0"/>
                <a:cs typeface="Times New Roman" panose="02020603050405020304" pitchFamily="18" charset="0"/>
              </a:rPr>
            </a:br>
            <a:endParaRPr lang="en-IN" sz="2800" b="1" dirty="0">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FDEC6EE8-5BF2-A581-041C-57A2EF34D8F7}"/>
              </a:ext>
            </a:extLst>
          </p:cNvPr>
          <p:cNvGraphicFramePr>
            <a:graphicFrameLocks noGrp="1"/>
          </p:cNvGraphicFramePr>
          <p:nvPr>
            <p:extLst>
              <p:ext uri="{D42A27DB-BD31-4B8C-83A1-F6EECF244321}">
                <p14:modId xmlns:p14="http://schemas.microsoft.com/office/powerpoint/2010/main" val="199088986"/>
              </p:ext>
            </p:extLst>
          </p:nvPr>
        </p:nvGraphicFramePr>
        <p:xfrm>
          <a:off x="1384663" y="940522"/>
          <a:ext cx="9797143" cy="4718903"/>
        </p:xfrm>
        <a:graphic>
          <a:graphicData uri="http://schemas.openxmlformats.org/drawingml/2006/table">
            <a:tbl>
              <a:tblPr/>
              <a:tblGrid>
                <a:gridCol w="638341">
                  <a:extLst>
                    <a:ext uri="{9D8B030D-6E8A-4147-A177-3AD203B41FA5}">
                      <a16:colId xmlns:a16="http://schemas.microsoft.com/office/drawing/2014/main" val="20000"/>
                    </a:ext>
                  </a:extLst>
                </a:gridCol>
                <a:gridCol w="1026896">
                  <a:extLst>
                    <a:ext uri="{9D8B030D-6E8A-4147-A177-3AD203B41FA5}">
                      <a16:colId xmlns:a16="http://schemas.microsoft.com/office/drawing/2014/main" val="20001"/>
                    </a:ext>
                  </a:extLst>
                </a:gridCol>
                <a:gridCol w="6799717">
                  <a:extLst>
                    <a:ext uri="{9D8B030D-6E8A-4147-A177-3AD203B41FA5}">
                      <a16:colId xmlns:a16="http://schemas.microsoft.com/office/drawing/2014/main" val="20002"/>
                    </a:ext>
                  </a:extLst>
                </a:gridCol>
                <a:gridCol w="1332189">
                  <a:extLst>
                    <a:ext uri="{9D8B030D-6E8A-4147-A177-3AD203B41FA5}">
                      <a16:colId xmlns:a16="http://schemas.microsoft.com/office/drawing/2014/main" val="20003"/>
                    </a:ext>
                  </a:extLst>
                </a:gridCol>
              </a:tblGrid>
              <a:tr h="231213">
                <a:tc gridSpan="3">
                  <a:txBody>
                    <a:bodyPr/>
                    <a:lstStyle/>
                    <a:p>
                      <a:pPr algn="l" fontAlgn="b"/>
                      <a:endParaRPr lang="en-IN" sz="1400" b="0" i="0" u="none" strike="noStrike" dirty="0">
                        <a:solidFill>
                          <a:srgbClr val="000000"/>
                        </a:solidFill>
                        <a:latin typeface="Times New Roman"/>
                      </a:endParaRPr>
                    </a:p>
                  </a:txBody>
                  <a:tcPr marL="9525" marR="9525" marT="9525" marB="0" anchor="b">
                    <a:lnL>
                      <a:noFill/>
                    </a:lnL>
                    <a:lnR>
                      <a:noFill/>
                    </a:lnR>
                    <a:lnT>
                      <a:noFill/>
                    </a:lnT>
                    <a:lnB>
                      <a:noFill/>
                    </a:lnB>
                  </a:tcPr>
                </a:tc>
                <a:tc hMerge="1">
                  <a:txBody>
                    <a:bodyPr/>
                    <a:lstStyle/>
                    <a:p>
                      <a:endParaRPr lang="en-IN"/>
                    </a:p>
                  </a:txBody>
                  <a:tcPr/>
                </a:tc>
                <a:tc hMerge="1">
                  <a:txBody>
                    <a:bodyPr/>
                    <a:lstStyle/>
                    <a:p>
                      <a:endParaRPr lang="en-IN"/>
                    </a:p>
                  </a:txBody>
                  <a:tcPr/>
                </a:tc>
                <a:tc>
                  <a:txBody>
                    <a:bodyPr/>
                    <a:lstStyle/>
                    <a:p>
                      <a:pPr algn="ctr" fontAlgn="b"/>
                      <a:endParaRPr lang="en-IN" sz="1400" b="0" i="0" u="none" strike="noStrike" dirty="0">
                        <a:solidFill>
                          <a:srgbClr val="000000"/>
                        </a:solidFill>
                        <a:latin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00"/>
                  </a:ext>
                </a:extLst>
              </a:tr>
              <a:tr h="231213">
                <a:tc gridSpan="3">
                  <a:txBody>
                    <a:bodyPr/>
                    <a:lstStyle/>
                    <a:p>
                      <a:pPr algn="l" fontAlgn="b"/>
                      <a:r>
                        <a:rPr lang="en-US" sz="1600" b="0" i="0" u="none" strike="noStrike" dirty="0">
                          <a:solidFill>
                            <a:srgbClr val="000000"/>
                          </a:solidFill>
                          <a:latin typeface="Times New Roman"/>
                        </a:rPr>
                        <a:t>Abstract</a:t>
                      </a:r>
                      <a:r>
                        <a:rPr lang="en-US" sz="1600" b="0" i="0" u="none" strike="noStrike" baseline="0" dirty="0">
                          <a:solidFill>
                            <a:srgbClr val="000000"/>
                          </a:solidFill>
                          <a:latin typeface="Times New Roman"/>
                        </a:rPr>
                        <a:t> </a:t>
                      </a:r>
                      <a:endParaRPr lang="en-IN" sz="1600" b="0" i="0" u="none" strike="noStrike" dirty="0">
                        <a:solidFill>
                          <a:srgbClr val="000000"/>
                        </a:solidFill>
                        <a:latin typeface="Times New Roman"/>
                      </a:endParaRPr>
                    </a:p>
                  </a:txBody>
                  <a:tcPr marL="9525" marR="9525" marT="9525" marB="0" anchor="b">
                    <a:lnL>
                      <a:noFill/>
                    </a:lnL>
                    <a:lnR>
                      <a:noFill/>
                    </a:lnR>
                    <a:lnT>
                      <a:noFill/>
                    </a:lnT>
                    <a:lnB>
                      <a:noFill/>
                    </a:lnB>
                  </a:tcPr>
                </a:tc>
                <a:tc hMerge="1">
                  <a:txBody>
                    <a:bodyPr/>
                    <a:lstStyle/>
                    <a:p>
                      <a:endParaRPr lang="en-IN"/>
                    </a:p>
                  </a:txBody>
                  <a:tcPr/>
                </a:tc>
                <a:tc hMerge="1">
                  <a:txBody>
                    <a:bodyPr/>
                    <a:lstStyle/>
                    <a:p>
                      <a:endParaRPr lang="en-IN"/>
                    </a:p>
                  </a:txBody>
                  <a:tcPr/>
                </a:tc>
                <a:tc>
                  <a:txBody>
                    <a:bodyPr/>
                    <a:lstStyle/>
                    <a:p>
                      <a:pPr algn="ctr" fontAlgn="b"/>
                      <a:endParaRPr lang="en-IN" sz="1600" b="0" i="0" u="none" strike="noStrike" dirty="0">
                        <a:solidFill>
                          <a:srgbClr val="000000"/>
                        </a:solidFill>
                        <a:latin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01"/>
                  </a:ext>
                </a:extLst>
              </a:tr>
              <a:tr h="231213">
                <a:tc gridSpan="3">
                  <a:txBody>
                    <a:bodyPr/>
                    <a:lstStyle/>
                    <a:p>
                      <a:pPr algn="l" fontAlgn="b"/>
                      <a:r>
                        <a:rPr lang="en-US" sz="1600" b="0" i="0" u="none" strike="noStrike" dirty="0">
                          <a:solidFill>
                            <a:srgbClr val="000000"/>
                          </a:solidFill>
                          <a:latin typeface="Times New Roman"/>
                        </a:rPr>
                        <a:t>List of Figures</a:t>
                      </a:r>
                      <a:endParaRPr lang="en-IN" sz="1600" b="0" i="0" u="none" strike="noStrike" dirty="0">
                        <a:solidFill>
                          <a:srgbClr val="000000"/>
                        </a:solidFill>
                        <a:latin typeface="Times New Roman"/>
                      </a:endParaRPr>
                    </a:p>
                  </a:txBody>
                  <a:tcPr marL="9525" marR="9525" marT="9525" marB="0" anchor="b">
                    <a:lnL>
                      <a:noFill/>
                    </a:lnL>
                    <a:lnR>
                      <a:noFill/>
                    </a:lnR>
                    <a:lnT>
                      <a:noFill/>
                    </a:lnT>
                    <a:lnB>
                      <a:noFill/>
                    </a:lnB>
                  </a:tcPr>
                </a:tc>
                <a:tc hMerge="1">
                  <a:txBody>
                    <a:bodyPr/>
                    <a:lstStyle/>
                    <a:p>
                      <a:endParaRPr lang="en-IN"/>
                    </a:p>
                  </a:txBody>
                  <a:tcPr/>
                </a:tc>
                <a:tc hMerge="1">
                  <a:txBody>
                    <a:bodyPr/>
                    <a:lstStyle/>
                    <a:p>
                      <a:endParaRPr lang="en-IN"/>
                    </a:p>
                  </a:txBody>
                  <a:tcPr/>
                </a:tc>
                <a:tc>
                  <a:txBody>
                    <a:bodyPr/>
                    <a:lstStyle/>
                    <a:p>
                      <a:pPr algn="ctr" fontAlgn="b"/>
                      <a:r>
                        <a:rPr lang="en-US" sz="1600" b="0" i="0" u="none" strike="noStrike" dirty="0" err="1">
                          <a:solidFill>
                            <a:srgbClr val="000000"/>
                          </a:solidFill>
                          <a:latin typeface="Times New Roman"/>
                        </a:rPr>
                        <a:t>i</a:t>
                      </a:r>
                      <a:endParaRPr lang="en-IN" sz="1600" b="0" i="0" u="none" strike="noStrike" dirty="0">
                        <a:solidFill>
                          <a:srgbClr val="000000"/>
                        </a:solidFill>
                        <a:latin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02"/>
                  </a:ext>
                </a:extLst>
              </a:tr>
              <a:tr h="231213">
                <a:tc gridSpan="3">
                  <a:txBody>
                    <a:bodyPr/>
                    <a:lstStyle/>
                    <a:p>
                      <a:pPr algn="l" fontAlgn="b"/>
                      <a:r>
                        <a:rPr lang="en-US" sz="1600" b="0" i="0" u="none" strike="noStrike" dirty="0">
                          <a:solidFill>
                            <a:srgbClr val="000000"/>
                          </a:solidFill>
                          <a:latin typeface="Times New Roman"/>
                        </a:rPr>
                        <a:t>List of Table</a:t>
                      </a:r>
                    </a:p>
                    <a:p>
                      <a:pPr algn="l" fontAlgn="b"/>
                      <a:r>
                        <a:rPr lang="en-US" sz="1600" b="0" i="0" u="none" strike="noStrike" dirty="0">
                          <a:solidFill>
                            <a:srgbClr val="000000"/>
                          </a:solidFill>
                          <a:latin typeface="Times New Roman"/>
                        </a:rPr>
                        <a:t>Company Profile</a:t>
                      </a:r>
                      <a:endParaRPr lang="en-IN" sz="1600" b="0" i="0" u="none" strike="noStrike" dirty="0">
                        <a:solidFill>
                          <a:srgbClr val="000000"/>
                        </a:solidFill>
                        <a:latin typeface="Times New Roman"/>
                      </a:endParaRPr>
                    </a:p>
                  </a:txBody>
                  <a:tcPr marL="9525" marR="9525" marT="9525" marB="0" anchor="b">
                    <a:lnL>
                      <a:noFill/>
                    </a:lnL>
                    <a:lnR>
                      <a:noFill/>
                    </a:lnR>
                    <a:lnT>
                      <a:noFill/>
                    </a:lnT>
                    <a:lnB>
                      <a:noFill/>
                    </a:lnB>
                  </a:tcPr>
                </a:tc>
                <a:tc hMerge="1">
                  <a:txBody>
                    <a:bodyPr/>
                    <a:lstStyle/>
                    <a:p>
                      <a:endParaRPr lang="en-IN"/>
                    </a:p>
                  </a:txBody>
                  <a:tcPr/>
                </a:tc>
                <a:tc hMerge="1">
                  <a:txBody>
                    <a:bodyPr/>
                    <a:lstStyle/>
                    <a:p>
                      <a:endParaRPr lang="en-IN"/>
                    </a:p>
                  </a:txBody>
                  <a:tcPr/>
                </a:tc>
                <a:tc>
                  <a:txBody>
                    <a:bodyPr/>
                    <a:lstStyle/>
                    <a:p>
                      <a:pPr algn="ctr" fontAlgn="b"/>
                      <a:r>
                        <a:rPr lang="en-US" sz="1600" b="0" i="0" u="none" strike="noStrike" dirty="0">
                          <a:solidFill>
                            <a:srgbClr val="000000"/>
                          </a:solidFill>
                          <a:latin typeface="Times New Roman"/>
                        </a:rPr>
                        <a:t>ii</a:t>
                      </a:r>
                      <a:endParaRPr lang="en-IN" sz="1600" b="0" i="0" u="none" strike="noStrike" dirty="0">
                        <a:solidFill>
                          <a:srgbClr val="000000"/>
                        </a:solidFill>
                        <a:latin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03"/>
                  </a:ext>
                </a:extLst>
              </a:tr>
              <a:tr h="231213">
                <a:tc>
                  <a:txBody>
                    <a:bodyPr/>
                    <a:lstStyle/>
                    <a:p>
                      <a:pPr algn="ctr" fontAlgn="b"/>
                      <a:r>
                        <a:rPr lang="en-US" sz="1600" b="0" i="0" u="none" strike="noStrike">
                          <a:solidFill>
                            <a:srgbClr val="000000"/>
                          </a:solidFill>
                          <a:latin typeface="Times New Roman"/>
                        </a:rPr>
                        <a:t>1</a:t>
                      </a:r>
                      <a:endParaRPr lang="en-IN" sz="1600" b="0" i="0" u="none" strike="noStrike">
                        <a:solidFill>
                          <a:srgbClr val="000000"/>
                        </a:solidFill>
                        <a:latin typeface="Times New Roman"/>
                      </a:endParaRP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latin typeface="Times New Roman"/>
                        </a:rPr>
                        <a:t> </a:t>
                      </a:r>
                      <a:endParaRPr lang="en-IN" sz="1600" b="0" i="0" u="none" strike="noStrike" dirty="0">
                        <a:solidFill>
                          <a:srgbClr val="000000"/>
                        </a:solidFill>
                        <a:latin typeface="Times New Roman"/>
                      </a:endParaRP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latin typeface="Times New Roman"/>
                        </a:rPr>
                        <a:t>Introduction</a:t>
                      </a:r>
                      <a:endParaRPr lang="en-IN" sz="1600" b="0" i="0" u="none" strike="noStrike" dirty="0">
                        <a:solidFill>
                          <a:srgbClr val="000000"/>
                        </a:solidFill>
                        <a:latin typeface="Times New Roman"/>
                      </a:endParaRP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latin typeface="Times New Roman"/>
                        </a:rPr>
                        <a:t>1</a:t>
                      </a:r>
                      <a:endParaRPr lang="en-IN" sz="1600" b="0" i="0" u="none" strike="noStrike" dirty="0">
                        <a:solidFill>
                          <a:srgbClr val="000000"/>
                        </a:solidFill>
                        <a:latin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04"/>
                  </a:ext>
                </a:extLst>
              </a:tr>
              <a:tr h="462425">
                <a:tc>
                  <a:txBody>
                    <a:bodyPr/>
                    <a:lstStyle/>
                    <a:p>
                      <a:pPr algn="l" fontAlgn="b"/>
                      <a:r>
                        <a:rPr lang="en-US" sz="1600" b="0" i="0" u="none" strike="noStrike" dirty="0">
                          <a:solidFill>
                            <a:srgbClr val="000000"/>
                          </a:solidFill>
                          <a:latin typeface="Times New Roman"/>
                        </a:rPr>
                        <a:t> </a:t>
                      </a:r>
                      <a:endParaRPr lang="en-IN" sz="1600" b="0" i="0" u="none" strike="noStrike" dirty="0">
                        <a:solidFill>
                          <a:srgbClr val="000000"/>
                        </a:solidFill>
                        <a:latin typeface="Times New Roman"/>
                      </a:endParaRP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latin typeface="Times New Roman"/>
                        </a:rPr>
                        <a:t>1.1</a:t>
                      </a:r>
                      <a:endParaRPr lang="en-IN" sz="1600" b="0" i="0" u="none" strike="noStrike" dirty="0">
                        <a:solidFill>
                          <a:srgbClr val="000000"/>
                        </a:solidFill>
                        <a:latin typeface="Times New Roman"/>
                      </a:endParaRP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latin typeface="Times New Roman"/>
                        </a:rPr>
                        <a:t>Project Summery /Introduction of [Summer Internship/Mini Project Name/Specification/Seminar]</a:t>
                      </a:r>
                      <a:endParaRPr lang="en-IN" sz="1600" b="0" i="0" u="none" strike="noStrike" dirty="0">
                        <a:solidFill>
                          <a:srgbClr val="000000"/>
                        </a:solidFill>
                        <a:latin typeface="Times New Roman"/>
                      </a:endParaRP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latin typeface="Times New Roman"/>
                        </a:rPr>
                        <a:t>2</a:t>
                      </a:r>
                      <a:endParaRPr lang="en-IN" sz="1600" b="0" i="0" u="none" strike="noStrike" dirty="0">
                        <a:solidFill>
                          <a:srgbClr val="000000"/>
                        </a:solidFill>
                        <a:latin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05"/>
                  </a:ext>
                </a:extLst>
              </a:tr>
              <a:tr h="231213">
                <a:tc>
                  <a:txBody>
                    <a:bodyPr/>
                    <a:lstStyle/>
                    <a:p>
                      <a:pPr algn="l" fontAlgn="b"/>
                      <a:r>
                        <a:rPr lang="en-US" sz="1600" b="0" i="0" u="none" strike="noStrike">
                          <a:solidFill>
                            <a:srgbClr val="000000"/>
                          </a:solidFill>
                          <a:latin typeface="Times New Roman"/>
                        </a:rPr>
                        <a:t> </a:t>
                      </a:r>
                      <a:endParaRPr lang="en-IN" sz="1600" b="0" i="0" u="none" strike="noStrike">
                        <a:solidFill>
                          <a:srgbClr val="000000"/>
                        </a:solidFill>
                        <a:latin typeface="Times New Roman"/>
                      </a:endParaRP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latin typeface="Times New Roman"/>
                        </a:rPr>
                        <a:t>1.2</a:t>
                      </a:r>
                      <a:endParaRPr lang="en-IN" sz="1600" b="0" i="0" u="none" strike="noStrike">
                        <a:solidFill>
                          <a:srgbClr val="000000"/>
                        </a:solidFill>
                        <a:latin typeface="Times New Roman"/>
                      </a:endParaRP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latin typeface="Times New Roman"/>
                        </a:rPr>
                        <a:t>Aim and Objectives</a:t>
                      </a:r>
                      <a:endParaRPr lang="en-IN" sz="1600" b="0" i="0" u="none" strike="noStrike" dirty="0">
                        <a:solidFill>
                          <a:srgbClr val="000000"/>
                        </a:solidFill>
                        <a:latin typeface="Times New Roman"/>
                      </a:endParaRP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latin typeface="Times New Roman"/>
                        </a:rPr>
                        <a:t> </a:t>
                      </a:r>
                      <a:endParaRPr lang="en-IN" sz="1600" b="0" i="0" u="none" strike="noStrike" dirty="0">
                        <a:solidFill>
                          <a:srgbClr val="000000"/>
                        </a:solidFill>
                        <a:latin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06"/>
                  </a:ext>
                </a:extLst>
              </a:tr>
              <a:tr h="231213">
                <a:tc>
                  <a:txBody>
                    <a:bodyPr/>
                    <a:lstStyle/>
                    <a:p>
                      <a:pPr algn="l" fontAlgn="b"/>
                      <a:r>
                        <a:rPr lang="en-US" sz="1600" b="0" i="0" u="none" strike="noStrike">
                          <a:solidFill>
                            <a:srgbClr val="000000"/>
                          </a:solidFill>
                          <a:latin typeface="Times New Roman"/>
                        </a:rPr>
                        <a:t> </a:t>
                      </a:r>
                      <a:endParaRPr lang="en-IN" sz="1600" b="0" i="0" u="none" strike="noStrike">
                        <a:solidFill>
                          <a:srgbClr val="000000"/>
                        </a:solidFill>
                        <a:latin typeface="Times New Roman"/>
                      </a:endParaRP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latin typeface="Times New Roman"/>
                        </a:rPr>
                        <a:t>1.2</a:t>
                      </a:r>
                      <a:endParaRPr lang="en-IN" sz="1600" b="0" i="0" u="none" strike="noStrike" dirty="0">
                        <a:solidFill>
                          <a:srgbClr val="000000"/>
                        </a:solidFill>
                        <a:latin typeface="Times New Roman"/>
                      </a:endParaRP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latin typeface="Times New Roman"/>
                        </a:rPr>
                        <a:t>Tools &amp; Technologies</a:t>
                      </a:r>
                      <a:endParaRPr lang="en-IN" sz="1600" b="0" i="0" u="none" strike="noStrike" dirty="0">
                        <a:solidFill>
                          <a:srgbClr val="000000"/>
                        </a:solidFill>
                        <a:latin typeface="Times New Roman"/>
                      </a:endParaRP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latin typeface="Times New Roman"/>
                        </a:rPr>
                        <a:t> </a:t>
                      </a:r>
                      <a:endParaRPr lang="en-IN" sz="1600" b="0" i="0" u="none" strike="noStrike" dirty="0">
                        <a:solidFill>
                          <a:srgbClr val="000000"/>
                        </a:solidFill>
                        <a:latin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07"/>
                  </a:ext>
                </a:extLst>
              </a:tr>
              <a:tr h="231213">
                <a:tc>
                  <a:txBody>
                    <a:bodyPr/>
                    <a:lstStyle/>
                    <a:p>
                      <a:pPr algn="ctr" fontAlgn="b"/>
                      <a:r>
                        <a:rPr lang="en-US" sz="1600" b="0" i="0" u="none" strike="noStrike">
                          <a:solidFill>
                            <a:srgbClr val="000000"/>
                          </a:solidFill>
                          <a:latin typeface="Times New Roman"/>
                        </a:rPr>
                        <a:t>2</a:t>
                      </a:r>
                      <a:endParaRPr lang="en-IN" sz="1600" b="0" i="0" u="none" strike="noStrike">
                        <a:solidFill>
                          <a:srgbClr val="000000"/>
                        </a:solidFill>
                        <a:latin typeface="Times New Roman"/>
                      </a:endParaRP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latin typeface="Times New Roman"/>
                        </a:rPr>
                        <a:t> </a:t>
                      </a:r>
                      <a:endParaRPr lang="en-IN" sz="1600" b="0" i="0" u="none" strike="noStrike">
                        <a:solidFill>
                          <a:srgbClr val="000000"/>
                        </a:solidFill>
                        <a:latin typeface="Times New Roman"/>
                      </a:endParaRP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latin typeface="Times New Roman"/>
                        </a:rPr>
                        <a:t>Implementation</a:t>
                      </a:r>
                      <a:endParaRPr lang="en-IN" sz="1600" b="0" i="0" u="none" strike="noStrike">
                        <a:solidFill>
                          <a:srgbClr val="000000"/>
                        </a:solidFill>
                        <a:latin typeface="Times New Roman"/>
                      </a:endParaRP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latin typeface="Times New Roman"/>
                        </a:rPr>
                        <a:t> </a:t>
                      </a:r>
                      <a:endParaRPr lang="en-IN" sz="1600" b="0" i="0" u="none" strike="noStrike" dirty="0">
                        <a:solidFill>
                          <a:srgbClr val="000000"/>
                        </a:solidFill>
                        <a:latin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08"/>
                  </a:ext>
                </a:extLst>
              </a:tr>
              <a:tr h="231213">
                <a:tc>
                  <a:txBody>
                    <a:bodyPr/>
                    <a:lstStyle/>
                    <a:p>
                      <a:pPr algn="l" fontAlgn="b"/>
                      <a:r>
                        <a:rPr lang="en-US" sz="1600" b="0" i="0" u="none" strike="noStrike">
                          <a:solidFill>
                            <a:srgbClr val="000000"/>
                          </a:solidFill>
                          <a:latin typeface="Times New Roman"/>
                        </a:rPr>
                        <a:t> </a:t>
                      </a:r>
                      <a:endParaRPr lang="en-IN" sz="1600" b="0" i="0" u="none" strike="noStrike">
                        <a:solidFill>
                          <a:srgbClr val="000000"/>
                        </a:solidFill>
                        <a:latin typeface="Times New Roman"/>
                      </a:endParaRP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latin typeface="Times New Roman"/>
                        </a:rPr>
                        <a:t>2.1</a:t>
                      </a:r>
                      <a:endParaRPr lang="en-IN" sz="1600" b="0" i="0" u="none" strike="noStrike">
                        <a:solidFill>
                          <a:srgbClr val="000000"/>
                        </a:solidFill>
                        <a:latin typeface="Times New Roman"/>
                      </a:endParaRP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latin typeface="Times New Roman"/>
                        </a:rPr>
                        <a:t>Functional</a:t>
                      </a:r>
                      <a:endParaRPr lang="en-IN" sz="1600" b="0" i="0" u="none" strike="noStrike">
                        <a:solidFill>
                          <a:srgbClr val="000000"/>
                        </a:solidFill>
                        <a:latin typeface="Times New Roman"/>
                      </a:endParaRP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latin typeface="Times New Roman"/>
                        </a:rPr>
                        <a:t> </a:t>
                      </a:r>
                      <a:endParaRPr lang="en-IN" sz="1600" b="0" i="0" u="none" strike="noStrike" dirty="0">
                        <a:solidFill>
                          <a:srgbClr val="000000"/>
                        </a:solidFill>
                        <a:latin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09"/>
                  </a:ext>
                </a:extLst>
              </a:tr>
              <a:tr h="231213">
                <a:tc>
                  <a:txBody>
                    <a:bodyPr/>
                    <a:lstStyle/>
                    <a:p>
                      <a:pPr algn="l" fontAlgn="b"/>
                      <a:r>
                        <a:rPr lang="en-US" sz="1600" b="0" i="0" u="none" strike="noStrike" dirty="0">
                          <a:solidFill>
                            <a:srgbClr val="000000"/>
                          </a:solidFill>
                          <a:latin typeface="Times New Roman"/>
                        </a:rPr>
                        <a:t> </a:t>
                      </a:r>
                      <a:endParaRPr lang="en-IN" sz="1600" b="0" i="0" u="none" strike="noStrike" dirty="0">
                        <a:solidFill>
                          <a:srgbClr val="000000"/>
                        </a:solidFill>
                        <a:latin typeface="Times New Roman"/>
                      </a:endParaRPr>
                    </a:p>
                  </a:txBody>
                  <a:tcPr marL="9525" marR="9525" marT="9525" marB="0" anchor="b">
                    <a:lnL>
                      <a:noFill/>
                    </a:lnL>
                    <a:lnR>
                      <a:noFill/>
                    </a:lnR>
                    <a:lnT>
                      <a:noFill/>
                    </a:lnT>
                    <a:lnB>
                      <a:noFill/>
                    </a:lnB>
                  </a:tcPr>
                </a:tc>
                <a:tc>
                  <a:txBody>
                    <a:bodyPr/>
                    <a:lstStyle/>
                    <a:p>
                      <a:pPr algn="ctr" fontAlgn="b"/>
                      <a:endParaRPr lang="en-IN" sz="1600" b="0" i="0" u="none" strike="noStrike" dirty="0">
                        <a:solidFill>
                          <a:srgbClr val="000000"/>
                        </a:solidFill>
                        <a:latin typeface="Times New Roman"/>
                      </a:endParaRP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latin typeface="Times New Roman"/>
                        </a:rPr>
                        <a:t>Non Functional</a:t>
                      </a:r>
                    </a:p>
                    <a:p>
                      <a:pPr marL="0" marR="0" indent="0" algn="l"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latin typeface="Times New Roman"/>
                        </a:rPr>
                        <a:t>Result screen shots with</a:t>
                      </a:r>
                      <a:r>
                        <a:rPr lang="en-US" sz="1600" b="0" i="0" u="none" strike="noStrike" baseline="0" dirty="0">
                          <a:solidFill>
                            <a:srgbClr val="000000"/>
                          </a:solidFill>
                          <a:latin typeface="Times New Roman"/>
                        </a:rPr>
                        <a:t> explanation </a:t>
                      </a:r>
                      <a:r>
                        <a:rPr lang="en-US" sz="1600" b="0" i="0" u="none" strike="noStrike" dirty="0">
                          <a:solidFill>
                            <a:srgbClr val="000000"/>
                          </a:solidFill>
                          <a:latin typeface="Times New Roman"/>
                        </a:rPr>
                        <a:t> </a:t>
                      </a:r>
                      <a:endParaRPr lang="en-IN" sz="1600" b="0" i="0" u="none" strike="noStrike" dirty="0">
                        <a:solidFill>
                          <a:srgbClr val="000000"/>
                        </a:solidFill>
                        <a:latin typeface="Times New Roman"/>
                      </a:endParaRP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latin typeface="Times New Roman"/>
                        </a:rPr>
                        <a:t> </a:t>
                      </a:r>
                      <a:endParaRPr lang="en-IN" sz="1600" b="0" i="0" u="none" strike="noStrike" dirty="0">
                        <a:solidFill>
                          <a:srgbClr val="000000"/>
                        </a:solidFill>
                        <a:latin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10"/>
                  </a:ext>
                </a:extLst>
              </a:tr>
              <a:tr h="231213">
                <a:tc>
                  <a:txBody>
                    <a:bodyPr/>
                    <a:lstStyle/>
                    <a:p>
                      <a:pPr algn="ctr" fontAlgn="b"/>
                      <a:r>
                        <a:rPr lang="en-US" sz="1600" b="0" i="0" u="none" strike="noStrike" dirty="0">
                          <a:solidFill>
                            <a:srgbClr val="000000"/>
                          </a:solidFill>
                          <a:latin typeface="Times New Roman"/>
                        </a:rPr>
                        <a:t>3</a:t>
                      </a:r>
                      <a:endParaRPr lang="en-IN" sz="1600" b="0" i="0" u="none" strike="noStrike" dirty="0">
                        <a:solidFill>
                          <a:srgbClr val="000000"/>
                        </a:solidFill>
                        <a:latin typeface="Times New Roman"/>
                      </a:endParaRP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latin typeface="Times New Roman"/>
                        </a:rPr>
                        <a:t> </a:t>
                      </a:r>
                      <a:endParaRPr lang="en-IN" sz="1600" b="0" i="0" u="none" strike="noStrike">
                        <a:solidFill>
                          <a:srgbClr val="000000"/>
                        </a:solidFill>
                        <a:latin typeface="Times New Roman"/>
                      </a:endParaRP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latin typeface="Times New Roman"/>
                        </a:rPr>
                        <a:t>Outcomes</a:t>
                      </a:r>
                      <a:endParaRPr lang="en-IN" sz="1600" b="0" i="0" u="none" strike="noStrike" dirty="0">
                        <a:solidFill>
                          <a:srgbClr val="000000"/>
                        </a:solidFill>
                        <a:latin typeface="Times New Roman"/>
                      </a:endParaRP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latin typeface="Times New Roman"/>
                        </a:rPr>
                        <a:t> </a:t>
                      </a:r>
                      <a:endParaRPr lang="en-IN" sz="1600" b="0" i="0" u="none" strike="noStrike" dirty="0">
                        <a:solidFill>
                          <a:srgbClr val="000000"/>
                        </a:solidFill>
                        <a:latin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11"/>
                  </a:ext>
                </a:extLst>
              </a:tr>
              <a:tr h="231213">
                <a:tc>
                  <a:txBody>
                    <a:bodyPr/>
                    <a:lstStyle/>
                    <a:p>
                      <a:pPr algn="l" fontAlgn="b"/>
                      <a:r>
                        <a:rPr lang="en-US" sz="1600" b="0" i="0" u="none" strike="noStrike">
                          <a:solidFill>
                            <a:srgbClr val="000000"/>
                          </a:solidFill>
                          <a:latin typeface="Times New Roman"/>
                        </a:rPr>
                        <a:t> </a:t>
                      </a:r>
                      <a:endParaRPr lang="en-IN" sz="1600" b="0" i="0" u="none" strike="noStrike">
                        <a:solidFill>
                          <a:srgbClr val="000000"/>
                        </a:solidFill>
                        <a:latin typeface="Times New Roman"/>
                      </a:endParaRP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latin typeface="Times New Roman"/>
                        </a:rPr>
                        <a:t>3.1</a:t>
                      </a:r>
                      <a:endParaRPr lang="en-IN" sz="1600" b="0" i="0" u="none" strike="noStrike">
                        <a:solidFill>
                          <a:srgbClr val="000000"/>
                        </a:solidFill>
                        <a:latin typeface="Times New Roman"/>
                      </a:endParaRP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latin typeface="Times New Roman"/>
                        </a:rPr>
                        <a:t>Conclusion</a:t>
                      </a:r>
                      <a:endParaRPr lang="en-IN" sz="1600" b="0" i="0" u="none" strike="noStrike">
                        <a:solidFill>
                          <a:srgbClr val="000000"/>
                        </a:solidFill>
                        <a:latin typeface="Times New Roman"/>
                      </a:endParaRP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latin typeface="Times New Roman"/>
                        </a:rPr>
                        <a:t> </a:t>
                      </a:r>
                      <a:endParaRPr lang="en-IN" sz="1600" b="0" i="0" u="none" strike="noStrike" dirty="0">
                        <a:solidFill>
                          <a:srgbClr val="000000"/>
                        </a:solidFill>
                        <a:latin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12"/>
                  </a:ext>
                </a:extLst>
              </a:tr>
              <a:tr h="231213">
                <a:tc>
                  <a:txBody>
                    <a:bodyPr/>
                    <a:lstStyle/>
                    <a:p>
                      <a:pPr algn="l" fontAlgn="b"/>
                      <a:r>
                        <a:rPr lang="en-US" sz="1600" b="0" i="0" u="none" strike="noStrike">
                          <a:solidFill>
                            <a:srgbClr val="000000"/>
                          </a:solidFill>
                          <a:latin typeface="Times New Roman"/>
                        </a:rPr>
                        <a:t> </a:t>
                      </a:r>
                      <a:endParaRPr lang="en-IN" sz="1600" b="0" i="0" u="none" strike="noStrike">
                        <a:solidFill>
                          <a:srgbClr val="000000"/>
                        </a:solidFill>
                        <a:latin typeface="Times New Roman"/>
                      </a:endParaRP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latin typeface="Times New Roman"/>
                        </a:rPr>
                        <a:t>3.2</a:t>
                      </a:r>
                      <a:endParaRPr lang="en-IN" sz="1600" b="0" i="0" u="none" strike="noStrike">
                        <a:solidFill>
                          <a:srgbClr val="000000"/>
                        </a:solidFill>
                        <a:latin typeface="Times New Roman"/>
                      </a:endParaRP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latin typeface="Times New Roman"/>
                        </a:rPr>
                        <a:t>Future Enhancement</a:t>
                      </a:r>
                      <a:endParaRPr lang="en-IN" sz="1600" b="0" i="0" u="none" strike="noStrike">
                        <a:solidFill>
                          <a:srgbClr val="000000"/>
                        </a:solidFill>
                        <a:latin typeface="Times New Roman"/>
                      </a:endParaRP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latin typeface="Times New Roman"/>
                        </a:rPr>
                        <a:t> </a:t>
                      </a:r>
                      <a:endParaRPr lang="en-IN" sz="1600" b="0" i="0" u="none" strike="noStrike" dirty="0">
                        <a:solidFill>
                          <a:srgbClr val="000000"/>
                        </a:solidFill>
                        <a:latin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13"/>
                  </a:ext>
                </a:extLst>
              </a:tr>
              <a:tr h="462425">
                <a:tc>
                  <a:txBody>
                    <a:bodyPr/>
                    <a:lstStyle/>
                    <a:p>
                      <a:pPr algn="ctr" fontAlgn="b"/>
                      <a:r>
                        <a:rPr lang="en-US" sz="1600" b="0" i="0" u="none" strike="noStrike" dirty="0">
                          <a:solidFill>
                            <a:srgbClr val="000000"/>
                          </a:solidFill>
                          <a:latin typeface="Times New Roman"/>
                        </a:rPr>
                        <a:t>4</a:t>
                      </a:r>
                      <a:endParaRPr lang="en-IN" sz="1600" b="0" i="0" u="none" strike="noStrike" dirty="0">
                        <a:solidFill>
                          <a:srgbClr val="000000"/>
                        </a:solidFill>
                        <a:latin typeface="Times New Roman"/>
                      </a:endParaRP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latin typeface="Times New Roman"/>
                        </a:rPr>
                        <a:t> </a:t>
                      </a:r>
                      <a:endParaRPr lang="en-IN" sz="1600" b="0" i="0" u="none" strike="noStrike">
                        <a:solidFill>
                          <a:srgbClr val="000000"/>
                        </a:solidFill>
                        <a:latin typeface="Times New Roman"/>
                      </a:endParaRP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latin typeface="Times New Roman"/>
                        </a:rPr>
                        <a:t>Bibliography (Include only website links or book name or research</a:t>
                      </a:r>
                      <a:r>
                        <a:rPr lang="en-US" sz="1600" b="0" i="0" u="none" strike="noStrike" baseline="0" dirty="0">
                          <a:solidFill>
                            <a:srgbClr val="000000"/>
                          </a:solidFill>
                          <a:latin typeface="Times New Roman"/>
                        </a:rPr>
                        <a:t> papers</a:t>
                      </a:r>
                      <a:r>
                        <a:rPr lang="en-US" sz="1600" b="0" i="0" u="none" strike="noStrike" dirty="0">
                          <a:solidFill>
                            <a:srgbClr val="000000"/>
                          </a:solidFill>
                          <a:latin typeface="Times New Roman"/>
                        </a:rPr>
                        <a:t>)</a:t>
                      </a:r>
                      <a:endParaRPr lang="en-IN" sz="1600" b="0" i="0" u="none" strike="noStrike" dirty="0">
                        <a:solidFill>
                          <a:srgbClr val="000000"/>
                        </a:solidFill>
                        <a:latin typeface="Times New Roman"/>
                      </a:endParaRP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latin typeface="Times New Roman"/>
                        </a:rPr>
                        <a:t> </a:t>
                      </a:r>
                      <a:endParaRPr lang="en-IN" sz="1600" b="0" i="0" u="none" strike="noStrike" dirty="0">
                        <a:solidFill>
                          <a:srgbClr val="000000"/>
                        </a:solidFill>
                        <a:latin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4115481996"/>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F99CF70A-EB6E-82CF-6BB2-E7A5739D752E}"/>
              </a:ext>
            </a:extLst>
          </p:cNvPr>
          <p:cNvSpPr txBox="1"/>
          <p:nvPr/>
        </p:nvSpPr>
        <p:spPr>
          <a:xfrm>
            <a:off x="589935" y="1813110"/>
            <a:ext cx="3350276" cy="461665"/>
          </a:xfrm>
          <a:prstGeom prst="rect">
            <a:avLst/>
          </a:prstGeom>
          <a:noFill/>
        </p:spPr>
        <p:txBody>
          <a:bodyPr wrap="none" rtlCol="0">
            <a:spAutoFit/>
          </a:bodyPr>
          <a:lstStyle/>
          <a:p>
            <a:r>
              <a:rPr lang="en-IN" sz="2400" b="1" kern="0" spc="-5" dirty="0" err="1">
                <a:effectLst/>
                <a:latin typeface="Times New Roman" panose="02020603050405020304" pitchFamily="18" charset="0"/>
                <a:ea typeface="Segoe UI" panose="020B0502040204020203" pitchFamily="34" charset="0"/>
                <a:cs typeface="Times New Roman" panose="02020603050405020304" pitchFamily="18" charset="0"/>
              </a:rPr>
              <a:t>Analyzing</a:t>
            </a:r>
            <a:r>
              <a:rPr lang="en-IN" sz="2400" b="1" kern="0" spc="-5" dirty="0">
                <a:effectLst/>
                <a:latin typeface="Times New Roman" panose="02020603050405020304" pitchFamily="18" charset="0"/>
                <a:ea typeface="Segoe UI" panose="020B0502040204020203" pitchFamily="34" charset="0"/>
                <a:cs typeface="Times New Roman" panose="02020603050405020304" pitchFamily="18" charset="0"/>
              </a:rPr>
              <a:t> voter turnout</a:t>
            </a:r>
            <a:endParaRPr lang="en-IN" sz="2400" dirty="0">
              <a:latin typeface="Times New Roman" panose="02020603050405020304" pitchFamily="18" charset="0"/>
              <a:cs typeface="Times New Roman" panose="02020603050405020304" pitchFamily="18" charset="0"/>
            </a:endParaRPr>
          </a:p>
        </p:txBody>
      </p:sp>
      <p:pic>
        <p:nvPicPr>
          <p:cNvPr id="2" name="Picture Placeholder 36">
            <a:extLst>
              <a:ext uri="{FF2B5EF4-FFF2-40B4-BE49-F238E27FC236}">
                <a16:creationId xmlns:a16="http://schemas.microsoft.com/office/drawing/2014/main" id="{C76B278C-98B4-3CC9-2E8A-0C5609D845A5}"/>
              </a:ext>
            </a:extLst>
          </p:cNvPr>
          <p:cNvPicPr>
            <a:picLocks noChangeAspect="1"/>
          </p:cNvPicPr>
          <p:nvPr/>
        </p:nvPicPr>
        <p:blipFill rotWithShape="1">
          <a:blip r:embed="rId2">
            <a:extLst>
              <a:ext uri="{28A0092B-C50C-407E-A947-70E740481C1C}">
                <a14:useLocalDpi xmlns:a14="http://schemas.microsoft.com/office/drawing/2010/main" val="0"/>
              </a:ext>
            </a:extLst>
          </a:blip>
          <a:srcRect l="395" r="2483"/>
          <a:stretch/>
        </p:blipFill>
        <p:spPr>
          <a:xfrm>
            <a:off x="4413044" y="1813110"/>
            <a:ext cx="4427445" cy="2612534"/>
          </a:xfrm>
          <a:custGeom>
            <a:avLst/>
            <a:gdLst>
              <a:gd name="connsiteX0" fmla="*/ 107532 w 4427445"/>
              <a:gd name="connsiteY0" fmla="*/ 0 h 2612534"/>
              <a:gd name="connsiteX1" fmla="*/ 4319913 w 4427445"/>
              <a:gd name="connsiteY1" fmla="*/ 0 h 2612534"/>
              <a:gd name="connsiteX2" fmla="*/ 4427445 w 4427445"/>
              <a:gd name="connsiteY2" fmla="*/ 107532 h 2612534"/>
              <a:gd name="connsiteX3" fmla="*/ 4427445 w 4427445"/>
              <a:gd name="connsiteY3" fmla="*/ 2505002 h 2612534"/>
              <a:gd name="connsiteX4" fmla="*/ 4319913 w 4427445"/>
              <a:gd name="connsiteY4" fmla="*/ 2612534 h 2612534"/>
              <a:gd name="connsiteX5" fmla="*/ 107532 w 4427445"/>
              <a:gd name="connsiteY5" fmla="*/ 2612534 h 2612534"/>
              <a:gd name="connsiteX6" fmla="*/ 0 w 4427445"/>
              <a:gd name="connsiteY6" fmla="*/ 2505002 h 2612534"/>
              <a:gd name="connsiteX7" fmla="*/ 0 w 4427445"/>
              <a:gd name="connsiteY7" fmla="*/ 107532 h 2612534"/>
              <a:gd name="connsiteX8" fmla="*/ 107532 w 4427445"/>
              <a:gd name="connsiteY8" fmla="*/ 0 h 26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7445" h="2612534">
                <a:moveTo>
                  <a:pt x="107532" y="0"/>
                </a:moveTo>
                <a:lnTo>
                  <a:pt x="4319913" y="0"/>
                </a:lnTo>
                <a:cubicBezTo>
                  <a:pt x="4379301" y="0"/>
                  <a:pt x="4427445" y="48144"/>
                  <a:pt x="4427445" y="107532"/>
                </a:cubicBezTo>
                <a:lnTo>
                  <a:pt x="4427445" y="2505002"/>
                </a:lnTo>
                <a:cubicBezTo>
                  <a:pt x="4427445" y="2564390"/>
                  <a:pt x="4379301" y="2612534"/>
                  <a:pt x="4319913" y="2612534"/>
                </a:cubicBezTo>
                <a:lnTo>
                  <a:pt x="107532" y="2612534"/>
                </a:lnTo>
                <a:cubicBezTo>
                  <a:pt x="48144" y="2612534"/>
                  <a:pt x="0" y="2564390"/>
                  <a:pt x="0" y="2505002"/>
                </a:cubicBezTo>
                <a:lnTo>
                  <a:pt x="0" y="107532"/>
                </a:lnTo>
                <a:cubicBezTo>
                  <a:pt x="0" y="48144"/>
                  <a:pt x="48144" y="0"/>
                  <a:pt x="107532" y="0"/>
                </a:cubicBezTo>
                <a:close/>
              </a:path>
            </a:pathLst>
          </a:custGeom>
          <a:pattFill prst="pct5">
            <a:fgClr>
              <a:schemeClr val="accent1"/>
            </a:fgClr>
            <a:bgClr>
              <a:schemeClr val="bg1"/>
            </a:bgClr>
          </a:pattFill>
          <a:effectLst>
            <a:outerShdw blurRad="266700" dist="139700" dir="8100000" algn="tr" rotWithShape="0">
              <a:prstClr val="black">
                <a:alpha val="45000"/>
              </a:prstClr>
            </a:outerShdw>
          </a:effectLst>
        </p:spPr>
      </p:pic>
      <p:pic>
        <p:nvPicPr>
          <p:cNvPr id="3" name="Picture Placeholder 38">
            <a:extLst>
              <a:ext uri="{FF2B5EF4-FFF2-40B4-BE49-F238E27FC236}">
                <a16:creationId xmlns:a16="http://schemas.microsoft.com/office/drawing/2014/main" id="{9B3DBF15-DBDD-3507-F183-99D9CE90A0D5}"/>
              </a:ext>
            </a:extLst>
          </p:cNvPr>
          <p:cNvPicPr>
            <a:picLocks noChangeAspect="1"/>
          </p:cNvPicPr>
          <p:nvPr/>
        </p:nvPicPr>
        <p:blipFill rotWithShape="1">
          <a:blip r:embed="rId3">
            <a:extLst>
              <a:ext uri="{28A0092B-C50C-407E-A947-70E740481C1C}">
                <a14:useLocalDpi xmlns:a14="http://schemas.microsoft.com/office/drawing/2010/main" val="0"/>
              </a:ext>
            </a:extLst>
          </a:blip>
          <a:srcRect r="19539"/>
          <a:stretch/>
        </p:blipFill>
        <p:spPr>
          <a:xfrm>
            <a:off x="8953662" y="2352555"/>
            <a:ext cx="2083443" cy="1533644"/>
          </a:xfrm>
          <a:custGeom>
            <a:avLst/>
            <a:gdLst>
              <a:gd name="connsiteX0" fmla="*/ 63125 w 2083443"/>
              <a:gd name="connsiteY0" fmla="*/ 0 h 1533644"/>
              <a:gd name="connsiteX1" fmla="*/ 2020318 w 2083443"/>
              <a:gd name="connsiteY1" fmla="*/ 0 h 1533644"/>
              <a:gd name="connsiteX2" fmla="*/ 2083443 w 2083443"/>
              <a:gd name="connsiteY2" fmla="*/ 63125 h 1533644"/>
              <a:gd name="connsiteX3" fmla="*/ 2083443 w 2083443"/>
              <a:gd name="connsiteY3" fmla="*/ 1470519 h 1533644"/>
              <a:gd name="connsiteX4" fmla="*/ 2020318 w 2083443"/>
              <a:gd name="connsiteY4" fmla="*/ 1533644 h 1533644"/>
              <a:gd name="connsiteX5" fmla="*/ 63125 w 2083443"/>
              <a:gd name="connsiteY5" fmla="*/ 1533644 h 1533644"/>
              <a:gd name="connsiteX6" fmla="*/ 0 w 2083443"/>
              <a:gd name="connsiteY6" fmla="*/ 1470519 h 1533644"/>
              <a:gd name="connsiteX7" fmla="*/ 0 w 2083443"/>
              <a:gd name="connsiteY7" fmla="*/ 63125 h 1533644"/>
              <a:gd name="connsiteX8" fmla="*/ 63125 w 2083443"/>
              <a:gd name="connsiteY8"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3" h="1533644">
                <a:moveTo>
                  <a:pt x="63125" y="0"/>
                </a:moveTo>
                <a:lnTo>
                  <a:pt x="2020318" y="0"/>
                </a:lnTo>
                <a:cubicBezTo>
                  <a:pt x="2055181" y="0"/>
                  <a:pt x="2083443" y="28262"/>
                  <a:pt x="2083443" y="63125"/>
                </a:cubicBezTo>
                <a:lnTo>
                  <a:pt x="2083443" y="1470519"/>
                </a:lnTo>
                <a:cubicBezTo>
                  <a:pt x="2083443" y="1505382"/>
                  <a:pt x="2055181" y="1533644"/>
                  <a:pt x="2020318" y="1533644"/>
                </a:cubicBezTo>
                <a:lnTo>
                  <a:pt x="63125" y="1533644"/>
                </a:lnTo>
                <a:cubicBezTo>
                  <a:pt x="28262" y="1533644"/>
                  <a:pt x="0" y="1505382"/>
                  <a:pt x="0" y="1470519"/>
                </a:cubicBezTo>
                <a:lnTo>
                  <a:pt x="0" y="63125"/>
                </a:lnTo>
                <a:cubicBezTo>
                  <a:pt x="0" y="28262"/>
                  <a:pt x="28262" y="0"/>
                  <a:pt x="63125"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 name="Picture Placeholder 40">
            <a:extLst>
              <a:ext uri="{FF2B5EF4-FFF2-40B4-BE49-F238E27FC236}">
                <a16:creationId xmlns:a16="http://schemas.microsoft.com/office/drawing/2014/main" id="{D593A4E0-3321-6976-0E27-12BE26925CAD}"/>
              </a:ext>
            </a:extLst>
          </p:cNvPr>
          <p:cNvPicPr>
            <a:picLocks noChangeAspect="1"/>
          </p:cNvPicPr>
          <p:nvPr/>
        </p:nvPicPr>
        <p:blipFill rotWithShape="1">
          <a:blip r:embed="rId4">
            <a:extLst>
              <a:ext uri="{28A0092B-C50C-407E-A947-70E740481C1C}">
                <a14:useLocalDpi xmlns:a14="http://schemas.microsoft.com/office/drawing/2010/main" val="0"/>
              </a:ext>
            </a:extLst>
          </a:blip>
          <a:srcRect l="16" r="-1"/>
          <a:stretch/>
        </p:blipFill>
        <p:spPr>
          <a:xfrm>
            <a:off x="11150601" y="2352555"/>
            <a:ext cx="2083121" cy="1533644"/>
          </a:xfrm>
          <a:custGeom>
            <a:avLst/>
            <a:gdLst>
              <a:gd name="connsiteX0" fmla="*/ 62803 w 2083121"/>
              <a:gd name="connsiteY0" fmla="*/ 0 h 1533644"/>
              <a:gd name="connsiteX1" fmla="*/ 2019996 w 2083121"/>
              <a:gd name="connsiteY1" fmla="*/ 0 h 1533644"/>
              <a:gd name="connsiteX2" fmla="*/ 2083121 w 2083121"/>
              <a:gd name="connsiteY2" fmla="*/ 63125 h 1533644"/>
              <a:gd name="connsiteX3" fmla="*/ 2083121 w 2083121"/>
              <a:gd name="connsiteY3" fmla="*/ 1470519 h 1533644"/>
              <a:gd name="connsiteX4" fmla="*/ 2019996 w 2083121"/>
              <a:gd name="connsiteY4" fmla="*/ 1533644 h 1533644"/>
              <a:gd name="connsiteX5" fmla="*/ 62803 w 2083121"/>
              <a:gd name="connsiteY5" fmla="*/ 1533644 h 1533644"/>
              <a:gd name="connsiteX6" fmla="*/ 4639 w 2083121"/>
              <a:gd name="connsiteY6" fmla="*/ 1495090 h 1533644"/>
              <a:gd name="connsiteX7" fmla="*/ 0 w 2083121"/>
              <a:gd name="connsiteY7" fmla="*/ 1472114 h 1533644"/>
              <a:gd name="connsiteX8" fmla="*/ 0 w 2083121"/>
              <a:gd name="connsiteY8" fmla="*/ 61530 h 1533644"/>
              <a:gd name="connsiteX9" fmla="*/ 4639 w 2083121"/>
              <a:gd name="connsiteY9" fmla="*/ 38554 h 1533644"/>
              <a:gd name="connsiteX10" fmla="*/ 62803 w 2083121"/>
              <a:gd name="connsiteY10"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83121" h="1533644">
                <a:moveTo>
                  <a:pt x="62803" y="0"/>
                </a:moveTo>
                <a:lnTo>
                  <a:pt x="2019996" y="0"/>
                </a:lnTo>
                <a:cubicBezTo>
                  <a:pt x="2054859" y="0"/>
                  <a:pt x="2083121" y="28262"/>
                  <a:pt x="2083121" y="63125"/>
                </a:cubicBezTo>
                <a:lnTo>
                  <a:pt x="2083121" y="1470519"/>
                </a:lnTo>
                <a:cubicBezTo>
                  <a:pt x="2083121" y="1505382"/>
                  <a:pt x="2054859" y="1533644"/>
                  <a:pt x="2019996" y="1533644"/>
                </a:cubicBezTo>
                <a:lnTo>
                  <a:pt x="62803" y="1533644"/>
                </a:lnTo>
                <a:cubicBezTo>
                  <a:pt x="36656" y="1533644"/>
                  <a:pt x="14222" y="1517747"/>
                  <a:pt x="4639" y="1495090"/>
                </a:cubicBezTo>
                <a:lnTo>
                  <a:pt x="0" y="1472114"/>
                </a:lnTo>
                <a:lnTo>
                  <a:pt x="0" y="61530"/>
                </a:lnTo>
                <a:lnTo>
                  <a:pt x="4639" y="38554"/>
                </a:lnTo>
                <a:cubicBezTo>
                  <a:pt x="14222" y="15898"/>
                  <a:pt x="36656" y="0"/>
                  <a:pt x="62803"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 name="Picture Placeholder 42">
            <a:extLst>
              <a:ext uri="{FF2B5EF4-FFF2-40B4-BE49-F238E27FC236}">
                <a16:creationId xmlns:a16="http://schemas.microsoft.com/office/drawing/2014/main" id="{958DB84A-51C5-8605-DDCE-97790159E278}"/>
              </a:ext>
            </a:extLst>
          </p:cNvPr>
          <p:cNvPicPr>
            <a:picLocks noChangeAspect="1"/>
          </p:cNvPicPr>
          <p:nvPr/>
        </p:nvPicPr>
        <p:blipFill>
          <a:blip r:embed="rId5">
            <a:extLst>
              <a:ext uri="{28A0092B-C50C-407E-A947-70E740481C1C}">
                <a14:useLocalDpi xmlns:a14="http://schemas.microsoft.com/office/drawing/2010/main" val="0"/>
              </a:ext>
            </a:extLst>
          </a:blip>
          <a:srcRect l="18615" r="18615"/>
          <a:stretch>
            <a:fillRect/>
          </a:stretch>
        </p:blipFill>
        <p:spPr>
          <a:xfrm>
            <a:off x="13346895" y="2331528"/>
            <a:ext cx="2083443" cy="1533644"/>
          </a:xfrm>
          <a:custGeom>
            <a:avLst/>
            <a:gdLst>
              <a:gd name="connsiteX0" fmla="*/ 63125 w 2083443"/>
              <a:gd name="connsiteY0" fmla="*/ 0 h 1533644"/>
              <a:gd name="connsiteX1" fmla="*/ 2020318 w 2083443"/>
              <a:gd name="connsiteY1" fmla="*/ 0 h 1533644"/>
              <a:gd name="connsiteX2" fmla="*/ 2083443 w 2083443"/>
              <a:gd name="connsiteY2" fmla="*/ 63125 h 1533644"/>
              <a:gd name="connsiteX3" fmla="*/ 2083443 w 2083443"/>
              <a:gd name="connsiteY3" fmla="*/ 1470519 h 1533644"/>
              <a:gd name="connsiteX4" fmla="*/ 2020318 w 2083443"/>
              <a:gd name="connsiteY4" fmla="*/ 1533644 h 1533644"/>
              <a:gd name="connsiteX5" fmla="*/ 63125 w 2083443"/>
              <a:gd name="connsiteY5" fmla="*/ 1533644 h 1533644"/>
              <a:gd name="connsiteX6" fmla="*/ 0 w 2083443"/>
              <a:gd name="connsiteY6" fmla="*/ 1470519 h 1533644"/>
              <a:gd name="connsiteX7" fmla="*/ 0 w 2083443"/>
              <a:gd name="connsiteY7" fmla="*/ 63125 h 1533644"/>
              <a:gd name="connsiteX8" fmla="*/ 63125 w 2083443"/>
              <a:gd name="connsiteY8"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3" h="1533644">
                <a:moveTo>
                  <a:pt x="63125" y="0"/>
                </a:moveTo>
                <a:lnTo>
                  <a:pt x="2020318" y="0"/>
                </a:lnTo>
                <a:cubicBezTo>
                  <a:pt x="2055181" y="0"/>
                  <a:pt x="2083443" y="28262"/>
                  <a:pt x="2083443" y="63125"/>
                </a:cubicBezTo>
                <a:lnTo>
                  <a:pt x="2083443" y="1470519"/>
                </a:lnTo>
                <a:cubicBezTo>
                  <a:pt x="2083443" y="1505382"/>
                  <a:pt x="2055181" y="1533644"/>
                  <a:pt x="2020318" y="1533644"/>
                </a:cubicBezTo>
                <a:lnTo>
                  <a:pt x="63125" y="1533644"/>
                </a:lnTo>
                <a:cubicBezTo>
                  <a:pt x="28262" y="1533644"/>
                  <a:pt x="0" y="1505382"/>
                  <a:pt x="0" y="1470519"/>
                </a:cubicBezTo>
                <a:lnTo>
                  <a:pt x="0" y="63125"/>
                </a:lnTo>
                <a:cubicBezTo>
                  <a:pt x="0" y="28262"/>
                  <a:pt x="28262" y="0"/>
                  <a:pt x="63125"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sp>
        <p:nvSpPr>
          <p:cNvPr id="11" name="TextBox 10">
            <a:extLst>
              <a:ext uri="{FF2B5EF4-FFF2-40B4-BE49-F238E27FC236}">
                <a16:creationId xmlns:a16="http://schemas.microsoft.com/office/drawing/2014/main" id="{506479A3-7EE0-50A1-EB44-5AF6D57EF65E}"/>
              </a:ext>
            </a:extLst>
          </p:cNvPr>
          <p:cNvSpPr txBox="1"/>
          <p:nvPr/>
        </p:nvSpPr>
        <p:spPr>
          <a:xfrm>
            <a:off x="589935" y="2518341"/>
            <a:ext cx="3500102"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Party Performance Trend over the years </a:t>
            </a:r>
            <a:endParaRPr lang="en-IN" sz="1400" dirty="0">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413BC3DC-83DB-F1CC-306B-4FEEF10764F6}"/>
              </a:ext>
            </a:extLst>
          </p:cNvPr>
          <p:cNvCxnSpPr>
            <a:cxnSpLocks/>
            <a:endCxn id="8" idx="4"/>
          </p:cNvCxnSpPr>
          <p:nvPr/>
        </p:nvCxnSpPr>
        <p:spPr>
          <a:xfrm>
            <a:off x="813455" y="5794666"/>
            <a:ext cx="969067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487F1796-6DF0-348F-27F6-858C577BFA25}"/>
              </a:ext>
            </a:extLst>
          </p:cNvPr>
          <p:cNvSpPr/>
          <p:nvPr/>
        </p:nvSpPr>
        <p:spPr>
          <a:xfrm rot="16200000">
            <a:off x="816831" y="5746091"/>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2DAF1ECD-DF2C-97B1-5698-943D43D4FC60}"/>
              </a:ext>
            </a:extLst>
          </p:cNvPr>
          <p:cNvSpPr/>
          <p:nvPr/>
        </p:nvSpPr>
        <p:spPr>
          <a:xfrm rot="16200000">
            <a:off x="10406026"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C6F0B34A-B9E9-4185-7A7D-5BBD89DC99D1}"/>
              </a:ext>
            </a:extLst>
          </p:cNvPr>
          <p:cNvSpPr/>
          <p:nvPr/>
        </p:nvSpPr>
        <p:spPr>
          <a:xfrm rot="16200000">
            <a:off x="9552585"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E5DA7DD1-267B-A12D-4831-0AF560302272}"/>
              </a:ext>
            </a:extLst>
          </p:cNvPr>
          <p:cNvSpPr/>
          <p:nvPr/>
        </p:nvSpPr>
        <p:spPr>
          <a:xfrm rot="16200000">
            <a:off x="2759281"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059427A2-8F31-3820-2BED-986F154B1DFB}"/>
              </a:ext>
            </a:extLst>
          </p:cNvPr>
          <p:cNvSpPr/>
          <p:nvPr/>
        </p:nvSpPr>
        <p:spPr>
          <a:xfrm rot="16200000">
            <a:off x="3776930"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500AD9EF-AC09-C0ED-CC05-91EAAE666784}"/>
              </a:ext>
            </a:extLst>
          </p:cNvPr>
          <p:cNvSpPr/>
          <p:nvPr/>
        </p:nvSpPr>
        <p:spPr>
          <a:xfrm rot="16200000">
            <a:off x="4794578" y="5746093"/>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8FB26F90-ED20-0D79-2E2A-BA9D1F6190F4}"/>
              </a:ext>
            </a:extLst>
          </p:cNvPr>
          <p:cNvSpPr/>
          <p:nvPr/>
        </p:nvSpPr>
        <p:spPr>
          <a:xfrm rot="16200000">
            <a:off x="5847372" y="5746093"/>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41A5C56C-422C-5208-734C-0C5536C912FB}"/>
              </a:ext>
            </a:extLst>
          </p:cNvPr>
          <p:cNvSpPr/>
          <p:nvPr/>
        </p:nvSpPr>
        <p:spPr>
          <a:xfrm rot="16200000">
            <a:off x="6797962" y="5746094"/>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28AEAB86-3DC0-53DE-2DAC-890D712436A4}"/>
              </a:ext>
            </a:extLst>
          </p:cNvPr>
          <p:cNvSpPr/>
          <p:nvPr/>
        </p:nvSpPr>
        <p:spPr>
          <a:xfrm rot="16200000">
            <a:off x="7748553" y="5746094"/>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493E679E-F552-7E4C-37CF-448DB624E412}"/>
              </a:ext>
            </a:extLst>
          </p:cNvPr>
          <p:cNvSpPr/>
          <p:nvPr/>
        </p:nvSpPr>
        <p:spPr>
          <a:xfrm rot="16200000">
            <a:off x="8699144" y="5746095"/>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B1E31480-8766-3FC0-5916-FD1D74BD7046}"/>
              </a:ext>
            </a:extLst>
          </p:cNvPr>
          <p:cNvSpPr/>
          <p:nvPr/>
        </p:nvSpPr>
        <p:spPr>
          <a:xfrm rot="16200000">
            <a:off x="1672638" y="5690765"/>
            <a:ext cx="204980" cy="2078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22092115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CB071EC-9A96-B357-0578-EBF76EEEB321}"/>
              </a:ext>
            </a:extLst>
          </p:cNvPr>
          <p:cNvSpPr txBox="1"/>
          <p:nvPr/>
        </p:nvSpPr>
        <p:spPr>
          <a:xfrm>
            <a:off x="619432" y="1869863"/>
            <a:ext cx="3504164" cy="461665"/>
          </a:xfrm>
          <a:prstGeom prst="rect">
            <a:avLst/>
          </a:prstGeom>
          <a:noFill/>
        </p:spPr>
        <p:txBody>
          <a:bodyPr wrap="none" rtlCol="0">
            <a:spAutoFit/>
          </a:bodyPr>
          <a:lstStyle/>
          <a:p>
            <a:r>
              <a:rPr lang="en-IN" sz="2400" b="1" kern="0" spc="-5" dirty="0">
                <a:effectLst/>
                <a:latin typeface="Times New Roman" panose="02020603050405020304" pitchFamily="18" charset="0"/>
                <a:ea typeface="Segoe UI" panose="020B0502040204020203" pitchFamily="34" charset="0"/>
                <a:cs typeface="Times New Roman" panose="02020603050405020304" pitchFamily="18" charset="0"/>
              </a:rPr>
              <a:t>Winning Margin analysis</a:t>
            </a:r>
            <a:endParaRPr lang="en-IN" sz="24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D1DB8E0-DE96-0222-2BB7-25585901AC41}"/>
              </a:ext>
            </a:extLst>
          </p:cNvPr>
          <p:cNvSpPr txBox="1"/>
          <p:nvPr/>
        </p:nvSpPr>
        <p:spPr>
          <a:xfrm>
            <a:off x="619432" y="2518341"/>
            <a:ext cx="3500102" cy="523220"/>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Comparison of winning margins </a:t>
            </a:r>
            <a:r>
              <a:rPr lang="en-IN" sz="1400" dirty="0">
                <a:latin typeface="Times New Roman" panose="02020603050405020304" pitchFamily="18" charset="0"/>
                <a:cs typeface="Times New Roman" panose="02020603050405020304" pitchFamily="18" charset="0"/>
              </a:rPr>
              <a:t>across various states.</a:t>
            </a:r>
          </a:p>
        </p:txBody>
      </p:sp>
      <p:pic>
        <p:nvPicPr>
          <p:cNvPr id="3" name="Picture Placeholder 2">
            <a:extLst>
              <a:ext uri="{FF2B5EF4-FFF2-40B4-BE49-F238E27FC236}">
                <a16:creationId xmlns:a16="http://schemas.microsoft.com/office/drawing/2014/main" id="{13976007-EF65-EEC6-F2D7-A81C280FE8C1}"/>
              </a:ext>
            </a:extLst>
          </p:cNvPr>
          <p:cNvPicPr>
            <a:picLocks noChangeAspect="1"/>
          </p:cNvPicPr>
          <p:nvPr/>
        </p:nvPicPr>
        <p:blipFill>
          <a:blip r:embed="rId2">
            <a:extLst>
              <a:ext uri="{28A0092B-C50C-407E-A947-70E740481C1C}">
                <a14:useLocalDpi xmlns:a14="http://schemas.microsoft.com/office/drawing/2010/main" val="0"/>
              </a:ext>
            </a:extLst>
          </a:blip>
          <a:srcRect t="699" b="699"/>
          <a:stretch>
            <a:fillRect/>
          </a:stretch>
        </p:blipFill>
        <p:spPr>
          <a:xfrm>
            <a:off x="4413044" y="1813110"/>
            <a:ext cx="4427445" cy="2612534"/>
          </a:xfrm>
          <a:custGeom>
            <a:avLst/>
            <a:gdLst>
              <a:gd name="connsiteX0" fmla="*/ 107532 w 4427445"/>
              <a:gd name="connsiteY0" fmla="*/ 0 h 2612534"/>
              <a:gd name="connsiteX1" fmla="*/ 4319913 w 4427445"/>
              <a:gd name="connsiteY1" fmla="*/ 0 h 2612534"/>
              <a:gd name="connsiteX2" fmla="*/ 4427445 w 4427445"/>
              <a:gd name="connsiteY2" fmla="*/ 107532 h 2612534"/>
              <a:gd name="connsiteX3" fmla="*/ 4427445 w 4427445"/>
              <a:gd name="connsiteY3" fmla="*/ 2505002 h 2612534"/>
              <a:gd name="connsiteX4" fmla="*/ 4319913 w 4427445"/>
              <a:gd name="connsiteY4" fmla="*/ 2612534 h 2612534"/>
              <a:gd name="connsiteX5" fmla="*/ 107532 w 4427445"/>
              <a:gd name="connsiteY5" fmla="*/ 2612534 h 2612534"/>
              <a:gd name="connsiteX6" fmla="*/ 0 w 4427445"/>
              <a:gd name="connsiteY6" fmla="*/ 2505002 h 2612534"/>
              <a:gd name="connsiteX7" fmla="*/ 0 w 4427445"/>
              <a:gd name="connsiteY7" fmla="*/ 107532 h 2612534"/>
              <a:gd name="connsiteX8" fmla="*/ 107532 w 4427445"/>
              <a:gd name="connsiteY8" fmla="*/ 0 h 26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7445" h="2612534">
                <a:moveTo>
                  <a:pt x="107532" y="0"/>
                </a:moveTo>
                <a:lnTo>
                  <a:pt x="4319913" y="0"/>
                </a:lnTo>
                <a:cubicBezTo>
                  <a:pt x="4379301" y="0"/>
                  <a:pt x="4427445" y="48144"/>
                  <a:pt x="4427445" y="107532"/>
                </a:cubicBezTo>
                <a:lnTo>
                  <a:pt x="4427445" y="2505002"/>
                </a:lnTo>
                <a:cubicBezTo>
                  <a:pt x="4427445" y="2564390"/>
                  <a:pt x="4379301" y="2612534"/>
                  <a:pt x="4319913" y="2612534"/>
                </a:cubicBezTo>
                <a:lnTo>
                  <a:pt x="107532" y="2612534"/>
                </a:lnTo>
                <a:cubicBezTo>
                  <a:pt x="48144" y="2612534"/>
                  <a:pt x="0" y="2564390"/>
                  <a:pt x="0" y="2505002"/>
                </a:cubicBezTo>
                <a:lnTo>
                  <a:pt x="0" y="107532"/>
                </a:lnTo>
                <a:cubicBezTo>
                  <a:pt x="0" y="48144"/>
                  <a:pt x="48144" y="0"/>
                  <a:pt x="107532" y="0"/>
                </a:cubicBezTo>
                <a:close/>
              </a:path>
            </a:pathLst>
          </a:custGeom>
          <a:pattFill prst="pct5">
            <a:fgClr>
              <a:schemeClr val="accent1"/>
            </a:fgClr>
            <a:bgClr>
              <a:schemeClr val="bg1"/>
            </a:bgClr>
          </a:pattFill>
          <a:effectLst>
            <a:outerShdw blurRad="266700" dist="139700" dir="8100000" algn="tr" rotWithShape="0">
              <a:prstClr val="black">
                <a:alpha val="45000"/>
              </a:prstClr>
            </a:outerShdw>
          </a:effectLst>
        </p:spPr>
      </p:pic>
      <p:pic>
        <p:nvPicPr>
          <p:cNvPr id="5" name="Picture Placeholder 4">
            <a:extLst>
              <a:ext uri="{FF2B5EF4-FFF2-40B4-BE49-F238E27FC236}">
                <a16:creationId xmlns:a16="http://schemas.microsoft.com/office/drawing/2014/main" id="{461BBCE6-60A9-4D87-3082-931D70BEF4D3}"/>
              </a:ext>
            </a:extLst>
          </p:cNvPr>
          <p:cNvPicPr>
            <a:picLocks noChangeAspect="1"/>
          </p:cNvPicPr>
          <p:nvPr/>
        </p:nvPicPr>
        <p:blipFill rotWithShape="1">
          <a:blip r:embed="rId3">
            <a:extLst>
              <a:ext uri="{28A0092B-C50C-407E-A947-70E740481C1C}">
                <a14:useLocalDpi xmlns:a14="http://schemas.microsoft.com/office/drawing/2010/main" val="0"/>
              </a:ext>
            </a:extLst>
          </a:blip>
          <a:srcRect l="1" r="-16"/>
          <a:stretch/>
        </p:blipFill>
        <p:spPr>
          <a:xfrm>
            <a:off x="8953662" y="2352555"/>
            <a:ext cx="2083443" cy="1533644"/>
          </a:xfrm>
          <a:custGeom>
            <a:avLst/>
            <a:gdLst>
              <a:gd name="connsiteX0" fmla="*/ 63125 w 2083443"/>
              <a:gd name="connsiteY0" fmla="*/ 0 h 1533644"/>
              <a:gd name="connsiteX1" fmla="*/ 2020318 w 2083443"/>
              <a:gd name="connsiteY1" fmla="*/ 0 h 1533644"/>
              <a:gd name="connsiteX2" fmla="*/ 2083443 w 2083443"/>
              <a:gd name="connsiteY2" fmla="*/ 63125 h 1533644"/>
              <a:gd name="connsiteX3" fmla="*/ 2083443 w 2083443"/>
              <a:gd name="connsiteY3" fmla="*/ 1470519 h 1533644"/>
              <a:gd name="connsiteX4" fmla="*/ 2020318 w 2083443"/>
              <a:gd name="connsiteY4" fmla="*/ 1533644 h 1533644"/>
              <a:gd name="connsiteX5" fmla="*/ 63125 w 2083443"/>
              <a:gd name="connsiteY5" fmla="*/ 1533644 h 1533644"/>
              <a:gd name="connsiteX6" fmla="*/ 0 w 2083443"/>
              <a:gd name="connsiteY6" fmla="*/ 1470519 h 1533644"/>
              <a:gd name="connsiteX7" fmla="*/ 0 w 2083443"/>
              <a:gd name="connsiteY7" fmla="*/ 63125 h 1533644"/>
              <a:gd name="connsiteX8" fmla="*/ 63125 w 2083443"/>
              <a:gd name="connsiteY8"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3" h="1533644">
                <a:moveTo>
                  <a:pt x="63125" y="0"/>
                </a:moveTo>
                <a:lnTo>
                  <a:pt x="2020318" y="0"/>
                </a:lnTo>
                <a:cubicBezTo>
                  <a:pt x="2055181" y="0"/>
                  <a:pt x="2083443" y="28262"/>
                  <a:pt x="2083443" y="63125"/>
                </a:cubicBezTo>
                <a:lnTo>
                  <a:pt x="2083443" y="1470519"/>
                </a:lnTo>
                <a:cubicBezTo>
                  <a:pt x="2083443" y="1505382"/>
                  <a:pt x="2055181" y="1533644"/>
                  <a:pt x="2020318" y="1533644"/>
                </a:cubicBezTo>
                <a:lnTo>
                  <a:pt x="63125" y="1533644"/>
                </a:lnTo>
                <a:cubicBezTo>
                  <a:pt x="28262" y="1533644"/>
                  <a:pt x="0" y="1505382"/>
                  <a:pt x="0" y="1470519"/>
                </a:cubicBezTo>
                <a:lnTo>
                  <a:pt x="0" y="63125"/>
                </a:lnTo>
                <a:cubicBezTo>
                  <a:pt x="0" y="28262"/>
                  <a:pt x="28262" y="0"/>
                  <a:pt x="63125"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9" name="Picture Placeholder 8">
            <a:extLst>
              <a:ext uri="{FF2B5EF4-FFF2-40B4-BE49-F238E27FC236}">
                <a16:creationId xmlns:a16="http://schemas.microsoft.com/office/drawing/2014/main" id="{C786E41B-11C6-29EA-5331-0290812DA559}"/>
              </a:ext>
            </a:extLst>
          </p:cNvPr>
          <p:cNvPicPr>
            <a:picLocks noChangeAspect="1"/>
          </p:cNvPicPr>
          <p:nvPr/>
        </p:nvPicPr>
        <p:blipFill rotWithShape="1">
          <a:blip r:embed="rId4">
            <a:extLst>
              <a:ext uri="{28A0092B-C50C-407E-A947-70E740481C1C}">
                <a14:useLocalDpi xmlns:a14="http://schemas.microsoft.com/office/drawing/2010/main" val="0"/>
              </a:ext>
            </a:extLst>
          </a:blip>
          <a:srcRect l="-16" r="1"/>
          <a:stretch/>
        </p:blipFill>
        <p:spPr>
          <a:xfrm>
            <a:off x="13346895" y="2331528"/>
            <a:ext cx="2083443" cy="1533644"/>
          </a:xfrm>
          <a:custGeom>
            <a:avLst/>
            <a:gdLst>
              <a:gd name="connsiteX0" fmla="*/ 63125 w 2083443"/>
              <a:gd name="connsiteY0" fmla="*/ 0 h 1533644"/>
              <a:gd name="connsiteX1" fmla="*/ 2020318 w 2083443"/>
              <a:gd name="connsiteY1" fmla="*/ 0 h 1533644"/>
              <a:gd name="connsiteX2" fmla="*/ 2083443 w 2083443"/>
              <a:gd name="connsiteY2" fmla="*/ 63125 h 1533644"/>
              <a:gd name="connsiteX3" fmla="*/ 2083443 w 2083443"/>
              <a:gd name="connsiteY3" fmla="*/ 1470519 h 1533644"/>
              <a:gd name="connsiteX4" fmla="*/ 2020318 w 2083443"/>
              <a:gd name="connsiteY4" fmla="*/ 1533644 h 1533644"/>
              <a:gd name="connsiteX5" fmla="*/ 63125 w 2083443"/>
              <a:gd name="connsiteY5" fmla="*/ 1533644 h 1533644"/>
              <a:gd name="connsiteX6" fmla="*/ 0 w 2083443"/>
              <a:gd name="connsiteY6" fmla="*/ 1470519 h 1533644"/>
              <a:gd name="connsiteX7" fmla="*/ 0 w 2083443"/>
              <a:gd name="connsiteY7" fmla="*/ 63125 h 1533644"/>
              <a:gd name="connsiteX8" fmla="*/ 63125 w 2083443"/>
              <a:gd name="connsiteY8"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3" h="1533644">
                <a:moveTo>
                  <a:pt x="63125" y="0"/>
                </a:moveTo>
                <a:lnTo>
                  <a:pt x="2020318" y="0"/>
                </a:lnTo>
                <a:cubicBezTo>
                  <a:pt x="2055181" y="0"/>
                  <a:pt x="2083443" y="28262"/>
                  <a:pt x="2083443" y="63125"/>
                </a:cubicBezTo>
                <a:lnTo>
                  <a:pt x="2083443" y="1470519"/>
                </a:lnTo>
                <a:cubicBezTo>
                  <a:pt x="2083443" y="1505382"/>
                  <a:pt x="2055181" y="1533644"/>
                  <a:pt x="2020318" y="1533644"/>
                </a:cubicBezTo>
                <a:lnTo>
                  <a:pt x="63125" y="1533644"/>
                </a:lnTo>
                <a:cubicBezTo>
                  <a:pt x="28262" y="1533644"/>
                  <a:pt x="0" y="1505382"/>
                  <a:pt x="0" y="1470519"/>
                </a:cubicBezTo>
                <a:lnTo>
                  <a:pt x="0" y="63125"/>
                </a:lnTo>
                <a:cubicBezTo>
                  <a:pt x="0" y="28262"/>
                  <a:pt x="28262" y="0"/>
                  <a:pt x="63125"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14" name="Picture Placeholder 19">
            <a:extLst>
              <a:ext uri="{FF2B5EF4-FFF2-40B4-BE49-F238E27FC236}">
                <a16:creationId xmlns:a16="http://schemas.microsoft.com/office/drawing/2014/main" id="{B27F3E07-331B-E3AC-BA3E-D463A09FB689}"/>
              </a:ext>
            </a:extLst>
          </p:cNvPr>
          <p:cNvPicPr>
            <a:picLocks noChangeAspect="1"/>
          </p:cNvPicPr>
          <p:nvPr/>
        </p:nvPicPr>
        <p:blipFill rotWithShape="1">
          <a:blip r:embed="rId5">
            <a:extLst>
              <a:ext uri="{28A0092B-C50C-407E-A947-70E740481C1C}">
                <a14:useLocalDpi xmlns:a14="http://schemas.microsoft.com/office/drawing/2010/main" val="0"/>
              </a:ext>
            </a:extLst>
          </a:blip>
          <a:srcRect l="16" r="-1"/>
          <a:stretch/>
        </p:blipFill>
        <p:spPr>
          <a:xfrm>
            <a:off x="11150601" y="2352555"/>
            <a:ext cx="2083121" cy="1533644"/>
          </a:xfrm>
          <a:custGeom>
            <a:avLst/>
            <a:gdLst>
              <a:gd name="connsiteX0" fmla="*/ 62803 w 2083121"/>
              <a:gd name="connsiteY0" fmla="*/ 0 h 1533644"/>
              <a:gd name="connsiteX1" fmla="*/ 2019996 w 2083121"/>
              <a:gd name="connsiteY1" fmla="*/ 0 h 1533644"/>
              <a:gd name="connsiteX2" fmla="*/ 2083121 w 2083121"/>
              <a:gd name="connsiteY2" fmla="*/ 63125 h 1533644"/>
              <a:gd name="connsiteX3" fmla="*/ 2083121 w 2083121"/>
              <a:gd name="connsiteY3" fmla="*/ 1470519 h 1533644"/>
              <a:gd name="connsiteX4" fmla="*/ 2019996 w 2083121"/>
              <a:gd name="connsiteY4" fmla="*/ 1533644 h 1533644"/>
              <a:gd name="connsiteX5" fmla="*/ 62803 w 2083121"/>
              <a:gd name="connsiteY5" fmla="*/ 1533644 h 1533644"/>
              <a:gd name="connsiteX6" fmla="*/ 4639 w 2083121"/>
              <a:gd name="connsiteY6" fmla="*/ 1495090 h 1533644"/>
              <a:gd name="connsiteX7" fmla="*/ 0 w 2083121"/>
              <a:gd name="connsiteY7" fmla="*/ 1472114 h 1533644"/>
              <a:gd name="connsiteX8" fmla="*/ 0 w 2083121"/>
              <a:gd name="connsiteY8" fmla="*/ 61530 h 1533644"/>
              <a:gd name="connsiteX9" fmla="*/ 4639 w 2083121"/>
              <a:gd name="connsiteY9" fmla="*/ 38554 h 1533644"/>
              <a:gd name="connsiteX10" fmla="*/ 62803 w 2083121"/>
              <a:gd name="connsiteY10"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83121" h="1533644">
                <a:moveTo>
                  <a:pt x="62803" y="0"/>
                </a:moveTo>
                <a:lnTo>
                  <a:pt x="2019996" y="0"/>
                </a:lnTo>
                <a:cubicBezTo>
                  <a:pt x="2054859" y="0"/>
                  <a:pt x="2083121" y="28262"/>
                  <a:pt x="2083121" y="63125"/>
                </a:cubicBezTo>
                <a:lnTo>
                  <a:pt x="2083121" y="1470519"/>
                </a:lnTo>
                <a:cubicBezTo>
                  <a:pt x="2083121" y="1505382"/>
                  <a:pt x="2054859" y="1533644"/>
                  <a:pt x="2019996" y="1533644"/>
                </a:cubicBezTo>
                <a:lnTo>
                  <a:pt x="62803" y="1533644"/>
                </a:lnTo>
                <a:cubicBezTo>
                  <a:pt x="36656" y="1533644"/>
                  <a:pt x="14222" y="1517747"/>
                  <a:pt x="4639" y="1495090"/>
                </a:cubicBezTo>
                <a:lnTo>
                  <a:pt x="0" y="1472114"/>
                </a:lnTo>
                <a:lnTo>
                  <a:pt x="0" y="61530"/>
                </a:lnTo>
                <a:lnTo>
                  <a:pt x="4639" y="38554"/>
                </a:lnTo>
                <a:cubicBezTo>
                  <a:pt x="14222" y="15898"/>
                  <a:pt x="36656" y="0"/>
                  <a:pt x="62803"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cxnSp>
        <p:nvCxnSpPr>
          <p:cNvPr id="2" name="Straight Connector 1">
            <a:extLst>
              <a:ext uri="{FF2B5EF4-FFF2-40B4-BE49-F238E27FC236}">
                <a16:creationId xmlns:a16="http://schemas.microsoft.com/office/drawing/2014/main" id="{72311D99-177C-E828-1592-D6D6338A9E3F}"/>
              </a:ext>
            </a:extLst>
          </p:cNvPr>
          <p:cNvCxnSpPr>
            <a:cxnSpLocks/>
            <a:endCxn id="6" idx="4"/>
          </p:cNvCxnSpPr>
          <p:nvPr/>
        </p:nvCxnSpPr>
        <p:spPr>
          <a:xfrm>
            <a:off x="813455" y="5794666"/>
            <a:ext cx="969067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78E99FC6-FD23-0F95-0525-4F58DECD6061}"/>
              </a:ext>
            </a:extLst>
          </p:cNvPr>
          <p:cNvSpPr/>
          <p:nvPr/>
        </p:nvSpPr>
        <p:spPr>
          <a:xfrm rot="16200000">
            <a:off x="816831" y="5746091"/>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CB469FD1-10E5-61C4-D701-920B963541D9}"/>
              </a:ext>
            </a:extLst>
          </p:cNvPr>
          <p:cNvSpPr/>
          <p:nvPr/>
        </p:nvSpPr>
        <p:spPr>
          <a:xfrm rot="16200000">
            <a:off x="10406026"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B14F078C-EC83-21AD-3065-3D022E93DB61}"/>
              </a:ext>
            </a:extLst>
          </p:cNvPr>
          <p:cNvSpPr/>
          <p:nvPr/>
        </p:nvSpPr>
        <p:spPr>
          <a:xfrm rot="16200000">
            <a:off x="1738339"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D59C24C8-4B97-5B35-83F6-D7D6AB3E6DE5}"/>
              </a:ext>
            </a:extLst>
          </p:cNvPr>
          <p:cNvSpPr/>
          <p:nvPr/>
        </p:nvSpPr>
        <p:spPr>
          <a:xfrm rot="16200000">
            <a:off x="9552585"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DAFD82E4-0671-BC91-D7A5-8138A4C737AE}"/>
              </a:ext>
            </a:extLst>
          </p:cNvPr>
          <p:cNvSpPr/>
          <p:nvPr/>
        </p:nvSpPr>
        <p:spPr>
          <a:xfrm rot="16200000">
            <a:off x="3776930"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A4318AAE-6C38-B6E6-547A-6EF600C4030E}"/>
              </a:ext>
            </a:extLst>
          </p:cNvPr>
          <p:cNvSpPr/>
          <p:nvPr/>
        </p:nvSpPr>
        <p:spPr>
          <a:xfrm rot="16200000">
            <a:off x="4794578" y="5746093"/>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EF7539F9-DD70-9C0D-A64C-63E3140D616C}"/>
              </a:ext>
            </a:extLst>
          </p:cNvPr>
          <p:cNvSpPr/>
          <p:nvPr/>
        </p:nvSpPr>
        <p:spPr>
          <a:xfrm rot="16200000">
            <a:off x="5847372" y="5746093"/>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6BF83183-D248-6C0A-2DF9-14D0E4E7D138}"/>
              </a:ext>
            </a:extLst>
          </p:cNvPr>
          <p:cNvSpPr/>
          <p:nvPr/>
        </p:nvSpPr>
        <p:spPr>
          <a:xfrm rot="16200000">
            <a:off x="6797962" y="5746094"/>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F685A9F5-3F20-884C-3476-82CCF2855866}"/>
              </a:ext>
            </a:extLst>
          </p:cNvPr>
          <p:cNvSpPr/>
          <p:nvPr/>
        </p:nvSpPr>
        <p:spPr>
          <a:xfrm rot="16200000">
            <a:off x="7748553" y="5746094"/>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93532008-994F-BC89-E9A0-4D23B6B8D477}"/>
              </a:ext>
            </a:extLst>
          </p:cNvPr>
          <p:cNvSpPr/>
          <p:nvPr/>
        </p:nvSpPr>
        <p:spPr>
          <a:xfrm rot="16200000">
            <a:off x="8699144" y="5746095"/>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C86BE829-68CD-527E-EDCF-BC8A7A4A0C14}"/>
              </a:ext>
            </a:extLst>
          </p:cNvPr>
          <p:cNvSpPr/>
          <p:nvPr/>
        </p:nvSpPr>
        <p:spPr>
          <a:xfrm rot="16200000">
            <a:off x="2662213" y="5690765"/>
            <a:ext cx="204980" cy="2078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56950789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1F0F96B-C9F5-CB1C-6F98-219E09B142C3}"/>
              </a:ext>
            </a:extLst>
          </p:cNvPr>
          <p:cNvSpPr txBox="1"/>
          <p:nvPr/>
        </p:nvSpPr>
        <p:spPr>
          <a:xfrm>
            <a:off x="473984" y="1813110"/>
            <a:ext cx="3790781" cy="461665"/>
          </a:xfrm>
          <a:prstGeom prst="rect">
            <a:avLst/>
          </a:prstGeom>
          <a:noFill/>
        </p:spPr>
        <p:txBody>
          <a:bodyPr wrap="none" rtlCol="0">
            <a:spAutoFit/>
          </a:bodyPr>
          <a:lstStyle/>
          <a:p>
            <a:r>
              <a:rPr lang="en-IN" sz="2400" b="1" kern="0" spc="-5" dirty="0">
                <a:effectLst/>
                <a:latin typeface="Times New Roman" panose="02020603050405020304" pitchFamily="18" charset="0"/>
                <a:ea typeface="Segoe UI" panose="020B0502040204020203" pitchFamily="34" charset="0"/>
                <a:cs typeface="Times New Roman" panose="02020603050405020304" pitchFamily="18" charset="0"/>
              </a:rPr>
              <a:t>Margin percentage analysis</a:t>
            </a:r>
            <a:endParaRPr lang="en-IN" sz="24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53D6296-46A1-EB94-F51C-DF6A1D231DC9}"/>
              </a:ext>
            </a:extLst>
          </p:cNvPr>
          <p:cNvSpPr txBox="1"/>
          <p:nvPr/>
        </p:nvSpPr>
        <p:spPr>
          <a:xfrm>
            <a:off x="589935" y="2518341"/>
            <a:ext cx="3362633" cy="738664"/>
          </a:xfrm>
          <a:prstGeom prst="rect">
            <a:avLst/>
          </a:prstGeom>
          <a:noFill/>
        </p:spPr>
        <p:txBody>
          <a:bodyPr wrap="square" rtlCol="0">
            <a:spAutoFit/>
          </a:bodyPr>
          <a:lstStyle/>
          <a:p>
            <a:pPr algn="just"/>
            <a:r>
              <a:rPr lang="en-IN" sz="1400" kern="0" spc="-5" dirty="0">
                <a:effectLst/>
                <a:latin typeface="Times New Roman" panose="02020603050405020304" pitchFamily="18" charset="0"/>
                <a:ea typeface="Segoe UI" panose="020B0502040204020203" pitchFamily="34" charset="0"/>
              </a:rPr>
              <a:t> </a:t>
            </a:r>
            <a:r>
              <a:rPr lang="en-IN" sz="1400" kern="0" spc="-5" dirty="0">
                <a:latin typeface="Times New Roman" panose="02020603050405020304" pitchFamily="18" charset="0"/>
                <a:ea typeface="Segoe UI" panose="020B0502040204020203" pitchFamily="34" charset="0"/>
              </a:rPr>
              <a:t>A</a:t>
            </a:r>
            <a:r>
              <a:rPr lang="en-IN" sz="1400" kern="0" spc="-5" dirty="0">
                <a:effectLst/>
                <a:latin typeface="Times New Roman" panose="02020603050405020304" pitchFamily="18" charset="0"/>
                <a:ea typeface="Segoe UI" panose="020B0502040204020203" pitchFamily="34" charset="0"/>
              </a:rPr>
              <a:t>verage margin percentage for winning candidates in constituencies with different majority castes.</a:t>
            </a:r>
            <a:endParaRPr lang="en-IN" sz="1400" dirty="0"/>
          </a:p>
        </p:txBody>
      </p:sp>
      <p:pic>
        <p:nvPicPr>
          <p:cNvPr id="3" name="Picture Placeholder 2">
            <a:extLst>
              <a:ext uri="{FF2B5EF4-FFF2-40B4-BE49-F238E27FC236}">
                <a16:creationId xmlns:a16="http://schemas.microsoft.com/office/drawing/2014/main" id="{48FB69CE-C9A0-B7C6-6274-1EDD1167D82C}"/>
              </a:ext>
            </a:extLst>
          </p:cNvPr>
          <p:cNvPicPr>
            <a:picLocks noChangeAspect="1"/>
          </p:cNvPicPr>
          <p:nvPr/>
        </p:nvPicPr>
        <p:blipFill rotWithShape="1">
          <a:blip r:embed="rId2">
            <a:extLst>
              <a:ext uri="{28A0092B-C50C-407E-A947-70E740481C1C}">
                <a14:useLocalDpi xmlns:a14="http://schemas.microsoft.com/office/drawing/2010/main" val="0"/>
              </a:ext>
            </a:extLst>
          </a:blip>
          <a:srcRect t="891" b="700"/>
          <a:stretch/>
        </p:blipFill>
        <p:spPr>
          <a:xfrm>
            <a:off x="4413044" y="1813110"/>
            <a:ext cx="4427445" cy="2612534"/>
          </a:xfrm>
          <a:custGeom>
            <a:avLst/>
            <a:gdLst>
              <a:gd name="connsiteX0" fmla="*/ 107532 w 4427445"/>
              <a:gd name="connsiteY0" fmla="*/ 0 h 2612534"/>
              <a:gd name="connsiteX1" fmla="*/ 4319913 w 4427445"/>
              <a:gd name="connsiteY1" fmla="*/ 0 h 2612534"/>
              <a:gd name="connsiteX2" fmla="*/ 4427445 w 4427445"/>
              <a:gd name="connsiteY2" fmla="*/ 107532 h 2612534"/>
              <a:gd name="connsiteX3" fmla="*/ 4427445 w 4427445"/>
              <a:gd name="connsiteY3" fmla="*/ 2505002 h 2612534"/>
              <a:gd name="connsiteX4" fmla="*/ 4319913 w 4427445"/>
              <a:gd name="connsiteY4" fmla="*/ 2612534 h 2612534"/>
              <a:gd name="connsiteX5" fmla="*/ 107532 w 4427445"/>
              <a:gd name="connsiteY5" fmla="*/ 2612534 h 2612534"/>
              <a:gd name="connsiteX6" fmla="*/ 0 w 4427445"/>
              <a:gd name="connsiteY6" fmla="*/ 2505002 h 2612534"/>
              <a:gd name="connsiteX7" fmla="*/ 0 w 4427445"/>
              <a:gd name="connsiteY7" fmla="*/ 107532 h 2612534"/>
              <a:gd name="connsiteX8" fmla="*/ 107532 w 4427445"/>
              <a:gd name="connsiteY8" fmla="*/ 0 h 26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7445" h="2612534">
                <a:moveTo>
                  <a:pt x="107532" y="0"/>
                </a:moveTo>
                <a:lnTo>
                  <a:pt x="4319913" y="0"/>
                </a:lnTo>
                <a:cubicBezTo>
                  <a:pt x="4379301" y="0"/>
                  <a:pt x="4427445" y="48144"/>
                  <a:pt x="4427445" y="107532"/>
                </a:cubicBezTo>
                <a:lnTo>
                  <a:pt x="4427445" y="2505002"/>
                </a:lnTo>
                <a:cubicBezTo>
                  <a:pt x="4427445" y="2564390"/>
                  <a:pt x="4379301" y="2612534"/>
                  <a:pt x="4319913" y="2612534"/>
                </a:cubicBezTo>
                <a:lnTo>
                  <a:pt x="107532" y="2612534"/>
                </a:lnTo>
                <a:cubicBezTo>
                  <a:pt x="48144" y="2612534"/>
                  <a:pt x="0" y="2564390"/>
                  <a:pt x="0" y="2505002"/>
                </a:cubicBezTo>
                <a:lnTo>
                  <a:pt x="0" y="107532"/>
                </a:lnTo>
                <a:cubicBezTo>
                  <a:pt x="0" y="48144"/>
                  <a:pt x="48144" y="0"/>
                  <a:pt x="107532" y="0"/>
                </a:cubicBezTo>
                <a:close/>
              </a:path>
            </a:pathLst>
          </a:custGeom>
          <a:pattFill prst="pct5">
            <a:fgClr>
              <a:schemeClr val="accent1"/>
            </a:fgClr>
            <a:bgClr>
              <a:schemeClr val="bg1"/>
            </a:bgClr>
          </a:pattFill>
          <a:effectLst>
            <a:outerShdw blurRad="266700" dist="139700" dir="8100000" algn="tr" rotWithShape="0">
              <a:prstClr val="black">
                <a:alpha val="45000"/>
              </a:prstClr>
            </a:outerShdw>
          </a:effectLst>
        </p:spPr>
      </p:pic>
      <p:pic>
        <p:nvPicPr>
          <p:cNvPr id="7" name="Picture Placeholder 6">
            <a:extLst>
              <a:ext uri="{FF2B5EF4-FFF2-40B4-BE49-F238E27FC236}">
                <a16:creationId xmlns:a16="http://schemas.microsoft.com/office/drawing/2014/main" id="{2485034F-6CAD-4DB0-B3B2-D81BA7350B1F}"/>
              </a:ext>
            </a:extLst>
          </p:cNvPr>
          <p:cNvPicPr>
            <a:picLocks noChangeAspect="1"/>
          </p:cNvPicPr>
          <p:nvPr/>
        </p:nvPicPr>
        <p:blipFill rotWithShape="1">
          <a:blip r:embed="rId3">
            <a:extLst>
              <a:ext uri="{28A0092B-C50C-407E-A947-70E740481C1C}">
                <a14:useLocalDpi xmlns:a14="http://schemas.microsoft.com/office/drawing/2010/main" val="0"/>
              </a:ext>
            </a:extLst>
          </a:blip>
          <a:srcRect l="16" r="-1"/>
          <a:stretch/>
        </p:blipFill>
        <p:spPr>
          <a:xfrm>
            <a:off x="11150601" y="2352555"/>
            <a:ext cx="2083121" cy="1533644"/>
          </a:xfrm>
          <a:custGeom>
            <a:avLst/>
            <a:gdLst>
              <a:gd name="connsiteX0" fmla="*/ 62803 w 2083121"/>
              <a:gd name="connsiteY0" fmla="*/ 0 h 1533644"/>
              <a:gd name="connsiteX1" fmla="*/ 2019996 w 2083121"/>
              <a:gd name="connsiteY1" fmla="*/ 0 h 1533644"/>
              <a:gd name="connsiteX2" fmla="*/ 2083121 w 2083121"/>
              <a:gd name="connsiteY2" fmla="*/ 63125 h 1533644"/>
              <a:gd name="connsiteX3" fmla="*/ 2083121 w 2083121"/>
              <a:gd name="connsiteY3" fmla="*/ 1470519 h 1533644"/>
              <a:gd name="connsiteX4" fmla="*/ 2019996 w 2083121"/>
              <a:gd name="connsiteY4" fmla="*/ 1533644 h 1533644"/>
              <a:gd name="connsiteX5" fmla="*/ 62803 w 2083121"/>
              <a:gd name="connsiteY5" fmla="*/ 1533644 h 1533644"/>
              <a:gd name="connsiteX6" fmla="*/ 4639 w 2083121"/>
              <a:gd name="connsiteY6" fmla="*/ 1495090 h 1533644"/>
              <a:gd name="connsiteX7" fmla="*/ 0 w 2083121"/>
              <a:gd name="connsiteY7" fmla="*/ 1472114 h 1533644"/>
              <a:gd name="connsiteX8" fmla="*/ 0 w 2083121"/>
              <a:gd name="connsiteY8" fmla="*/ 61530 h 1533644"/>
              <a:gd name="connsiteX9" fmla="*/ 4639 w 2083121"/>
              <a:gd name="connsiteY9" fmla="*/ 38554 h 1533644"/>
              <a:gd name="connsiteX10" fmla="*/ 62803 w 2083121"/>
              <a:gd name="connsiteY10"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83121" h="1533644">
                <a:moveTo>
                  <a:pt x="62803" y="0"/>
                </a:moveTo>
                <a:lnTo>
                  <a:pt x="2019996" y="0"/>
                </a:lnTo>
                <a:cubicBezTo>
                  <a:pt x="2054859" y="0"/>
                  <a:pt x="2083121" y="28262"/>
                  <a:pt x="2083121" y="63125"/>
                </a:cubicBezTo>
                <a:lnTo>
                  <a:pt x="2083121" y="1470519"/>
                </a:lnTo>
                <a:cubicBezTo>
                  <a:pt x="2083121" y="1505382"/>
                  <a:pt x="2054859" y="1533644"/>
                  <a:pt x="2019996" y="1533644"/>
                </a:cubicBezTo>
                <a:lnTo>
                  <a:pt x="62803" y="1533644"/>
                </a:lnTo>
                <a:cubicBezTo>
                  <a:pt x="36656" y="1533644"/>
                  <a:pt x="14222" y="1517747"/>
                  <a:pt x="4639" y="1495090"/>
                </a:cubicBezTo>
                <a:lnTo>
                  <a:pt x="0" y="1472114"/>
                </a:lnTo>
                <a:lnTo>
                  <a:pt x="0" y="61530"/>
                </a:lnTo>
                <a:lnTo>
                  <a:pt x="4639" y="38554"/>
                </a:lnTo>
                <a:cubicBezTo>
                  <a:pt x="14222" y="15898"/>
                  <a:pt x="36656" y="0"/>
                  <a:pt x="62803"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9" name="Picture Placeholder 8">
            <a:extLst>
              <a:ext uri="{FF2B5EF4-FFF2-40B4-BE49-F238E27FC236}">
                <a16:creationId xmlns:a16="http://schemas.microsoft.com/office/drawing/2014/main" id="{1F5656DC-EF5D-15DA-316A-42680DC18642}"/>
              </a:ext>
            </a:extLst>
          </p:cNvPr>
          <p:cNvPicPr>
            <a:picLocks noChangeAspect="1"/>
          </p:cNvPicPr>
          <p:nvPr/>
        </p:nvPicPr>
        <p:blipFill>
          <a:blip r:embed="rId4">
            <a:extLst>
              <a:ext uri="{28A0092B-C50C-407E-A947-70E740481C1C}">
                <a14:useLocalDpi xmlns:a14="http://schemas.microsoft.com/office/drawing/2010/main" val="0"/>
              </a:ext>
            </a:extLst>
          </a:blip>
          <a:srcRect l="7696" r="7696"/>
          <a:stretch>
            <a:fillRect/>
          </a:stretch>
        </p:blipFill>
        <p:spPr>
          <a:xfrm>
            <a:off x="13346895" y="2331528"/>
            <a:ext cx="2083443" cy="1533644"/>
          </a:xfrm>
          <a:custGeom>
            <a:avLst/>
            <a:gdLst>
              <a:gd name="connsiteX0" fmla="*/ 63125 w 2083443"/>
              <a:gd name="connsiteY0" fmla="*/ 0 h 1533644"/>
              <a:gd name="connsiteX1" fmla="*/ 2020318 w 2083443"/>
              <a:gd name="connsiteY1" fmla="*/ 0 h 1533644"/>
              <a:gd name="connsiteX2" fmla="*/ 2083443 w 2083443"/>
              <a:gd name="connsiteY2" fmla="*/ 63125 h 1533644"/>
              <a:gd name="connsiteX3" fmla="*/ 2083443 w 2083443"/>
              <a:gd name="connsiteY3" fmla="*/ 1470519 h 1533644"/>
              <a:gd name="connsiteX4" fmla="*/ 2020318 w 2083443"/>
              <a:gd name="connsiteY4" fmla="*/ 1533644 h 1533644"/>
              <a:gd name="connsiteX5" fmla="*/ 63125 w 2083443"/>
              <a:gd name="connsiteY5" fmla="*/ 1533644 h 1533644"/>
              <a:gd name="connsiteX6" fmla="*/ 0 w 2083443"/>
              <a:gd name="connsiteY6" fmla="*/ 1470519 h 1533644"/>
              <a:gd name="connsiteX7" fmla="*/ 0 w 2083443"/>
              <a:gd name="connsiteY7" fmla="*/ 63125 h 1533644"/>
              <a:gd name="connsiteX8" fmla="*/ 63125 w 2083443"/>
              <a:gd name="connsiteY8"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3" h="1533644">
                <a:moveTo>
                  <a:pt x="63125" y="0"/>
                </a:moveTo>
                <a:lnTo>
                  <a:pt x="2020318" y="0"/>
                </a:lnTo>
                <a:cubicBezTo>
                  <a:pt x="2055181" y="0"/>
                  <a:pt x="2083443" y="28262"/>
                  <a:pt x="2083443" y="63125"/>
                </a:cubicBezTo>
                <a:lnTo>
                  <a:pt x="2083443" y="1470519"/>
                </a:lnTo>
                <a:cubicBezTo>
                  <a:pt x="2083443" y="1505382"/>
                  <a:pt x="2055181" y="1533644"/>
                  <a:pt x="2020318" y="1533644"/>
                </a:cubicBezTo>
                <a:lnTo>
                  <a:pt x="63125" y="1533644"/>
                </a:lnTo>
                <a:cubicBezTo>
                  <a:pt x="28262" y="1533644"/>
                  <a:pt x="0" y="1505382"/>
                  <a:pt x="0" y="1470519"/>
                </a:cubicBezTo>
                <a:lnTo>
                  <a:pt x="0" y="63125"/>
                </a:lnTo>
                <a:cubicBezTo>
                  <a:pt x="0" y="28262"/>
                  <a:pt x="28262" y="0"/>
                  <a:pt x="63125"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12" name="Picture Placeholder 19">
            <a:extLst>
              <a:ext uri="{FF2B5EF4-FFF2-40B4-BE49-F238E27FC236}">
                <a16:creationId xmlns:a16="http://schemas.microsoft.com/office/drawing/2014/main" id="{3D8C1C50-FD66-6D0D-F8AC-68709BA15ABB}"/>
              </a:ext>
            </a:extLst>
          </p:cNvPr>
          <p:cNvPicPr>
            <a:picLocks noChangeAspect="1"/>
          </p:cNvPicPr>
          <p:nvPr/>
        </p:nvPicPr>
        <p:blipFill rotWithShape="1">
          <a:blip r:embed="rId5">
            <a:extLst>
              <a:ext uri="{28A0092B-C50C-407E-A947-70E740481C1C}">
                <a14:useLocalDpi xmlns:a14="http://schemas.microsoft.com/office/drawing/2010/main" val="0"/>
              </a:ext>
            </a:extLst>
          </a:blip>
          <a:srcRect l="16" r="-1"/>
          <a:stretch/>
        </p:blipFill>
        <p:spPr>
          <a:xfrm>
            <a:off x="8953662" y="2352555"/>
            <a:ext cx="2083121" cy="1533644"/>
          </a:xfrm>
          <a:custGeom>
            <a:avLst/>
            <a:gdLst>
              <a:gd name="connsiteX0" fmla="*/ 62803 w 2083121"/>
              <a:gd name="connsiteY0" fmla="*/ 0 h 1533644"/>
              <a:gd name="connsiteX1" fmla="*/ 2019996 w 2083121"/>
              <a:gd name="connsiteY1" fmla="*/ 0 h 1533644"/>
              <a:gd name="connsiteX2" fmla="*/ 2083121 w 2083121"/>
              <a:gd name="connsiteY2" fmla="*/ 63125 h 1533644"/>
              <a:gd name="connsiteX3" fmla="*/ 2083121 w 2083121"/>
              <a:gd name="connsiteY3" fmla="*/ 1470519 h 1533644"/>
              <a:gd name="connsiteX4" fmla="*/ 2019996 w 2083121"/>
              <a:gd name="connsiteY4" fmla="*/ 1533644 h 1533644"/>
              <a:gd name="connsiteX5" fmla="*/ 62803 w 2083121"/>
              <a:gd name="connsiteY5" fmla="*/ 1533644 h 1533644"/>
              <a:gd name="connsiteX6" fmla="*/ 4639 w 2083121"/>
              <a:gd name="connsiteY6" fmla="*/ 1495090 h 1533644"/>
              <a:gd name="connsiteX7" fmla="*/ 0 w 2083121"/>
              <a:gd name="connsiteY7" fmla="*/ 1472114 h 1533644"/>
              <a:gd name="connsiteX8" fmla="*/ 0 w 2083121"/>
              <a:gd name="connsiteY8" fmla="*/ 61530 h 1533644"/>
              <a:gd name="connsiteX9" fmla="*/ 4639 w 2083121"/>
              <a:gd name="connsiteY9" fmla="*/ 38554 h 1533644"/>
              <a:gd name="connsiteX10" fmla="*/ 62803 w 2083121"/>
              <a:gd name="connsiteY10"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83121" h="1533644">
                <a:moveTo>
                  <a:pt x="62803" y="0"/>
                </a:moveTo>
                <a:lnTo>
                  <a:pt x="2019996" y="0"/>
                </a:lnTo>
                <a:cubicBezTo>
                  <a:pt x="2054859" y="0"/>
                  <a:pt x="2083121" y="28262"/>
                  <a:pt x="2083121" y="63125"/>
                </a:cubicBezTo>
                <a:lnTo>
                  <a:pt x="2083121" y="1470519"/>
                </a:lnTo>
                <a:cubicBezTo>
                  <a:pt x="2083121" y="1505382"/>
                  <a:pt x="2054859" y="1533644"/>
                  <a:pt x="2019996" y="1533644"/>
                </a:cubicBezTo>
                <a:lnTo>
                  <a:pt x="62803" y="1533644"/>
                </a:lnTo>
                <a:cubicBezTo>
                  <a:pt x="36656" y="1533644"/>
                  <a:pt x="14222" y="1517747"/>
                  <a:pt x="4639" y="1495090"/>
                </a:cubicBezTo>
                <a:lnTo>
                  <a:pt x="0" y="1472114"/>
                </a:lnTo>
                <a:lnTo>
                  <a:pt x="0" y="61530"/>
                </a:lnTo>
                <a:lnTo>
                  <a:pt x="4639" y="38554"/>
                </a:lnTo>
                <a:cubicBezTo>
                  <a:pt x="14222" y="15898"/>
                  <a:pt x="36656" y="0"/>
                  <a:pt x="62803"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cxnSp>
        <p:nvCxnSpPr>
          <p:cNvPr id="2" name="Straight Connector 1">
            <a:extLst>
              <a:ext uri="{FF2B5EF4-FFF2-40B4-BE49-F238E27FC236}">
                <a16:creationId xmlns:a16="http://schemas.microsoft.com/office/drawing/2014/main" id="{97194BFD-8A39-4351-D77F-46554F55ECCF}"/>
              </a:ext>
            </a:extLst>
          </p:cNvPr>
          <p:cNvCxnSpPr>
            <a:cxnSpLocks/>
            <a:endCxn id="5" idx="4"/>
          </p:cNvCxnSpPr>
          <p:nvPr/>
        </p:nvCxnSpPr>
        <p:spPr>
          <a:xfrm>
            <a:off x="813455" y="5794666"/>
            <a:ext cx="969067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D77B4161-8DE2-22C8-F9C4-0F4A65472265}"/>
              </a:ext>
            </a:extLst>
          </p:cNvPr>
          <p:cNvSpPr/>
          <p:nvPr/>
        </p:nvSpPr>
        <p:spPr>
          <a:xfrm rot="16200000">
            <a:off x="816831" y="5746091"/>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432C2A41-3599-C3DC-F4FF-13BF5A5FD603}"/>
              </a:ext>
            </a:extLst>
          </p:cNvPr>
          <p:cNvSpPr/>
          <p:nvPr/>
        </p:nvSpPr>
        <p:spPr>
          <a:xfrm rot="16200000">
            <a:off x="10406026"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4CF4EB93-291F-BE4E-8934-1F90916429BB}"/>
              </a:ext>
            </a:extLst>
          </p:cNvPr>
          <p:cNvSpPr/>
          <p:nvPr/>
        </p:nvSpPr>
        <p:spPr>
          <a:xfrm rot="16200000">
            <a:off x="1738339"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22B465B7-DFE0-4E84-0B41-7C56BF42ADAF}"/>
              </a:ext>
            </a:extLst>
          </p:cNvPr>
          <p:cNvSpPr/>
          <p:nvPr/>
        </p:nvSpPr>
        <p:spPr>
          <a:xfrm rot="16200000">
            <a:off x="9552585"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08331BFF-3C18-BEED-53F5-8CD221E4462E}"/>
              </a:ext>
            </a:extLst>
          </p:cNvPr>
          <p:cNvSpPr/>
          <p:nvPr/>
        </p:nvSpPr>
        <p:spPr>
          <a:xfrm rot="16200000">
            <a:off x="2759281"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BFDEEB5D-6873-8E8C-7AFD-0F7467D2AD70}"/>
              </a:ext>
            </a:extLst>
          </p:cNvPr>
          <p:cNvSpPr/>
          <p:nvPr/>
        </p:nvSpPr>
        <p:spPr>
          <a:xfrm rot="16200000">
            <a:off x="4794578" y="5746093"/>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A7596635-2857-24ED-5CE1-7994E3BFD950}"/>
              </a:ext>
            </a:extLst>
          </p:cNvPr>
          <p:cNvSpPr/>
          <p:nvPr/>
        </p:nvSpPr>
        <p:spPr>
          <a:xfrm rot="16200000">
            <a:off x="5847372" y="5746093"/>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011641C1-2757-8C6F-8824-06853674F0F5}"/>
              </a:ext>
            </a:extLst>
          </p:cNvPr>
          <p:cNvSpPr/>
          <p:nvPr/>
        </p:nvSpPr>
        <p:spPr>
          <a:xfrm rot="16200000">
            <a:off x="6797962" y="5746094"/>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0E60A36B-EBF4-D01A-8289-3667195BD6F4}"/>
              </a:ext>
            </a:extLst>
          </p:cNvPr>
          <p:cNvSpPr/>
          <p:nvPr/>
        </p:nvSpPr>
        <p:spPr>
          <a:xfrm rot="16200000">
            <a:off x="7748553" y="5746094"/>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A58AA57D-3163-D016-6109-7ACAC544DB30}"/>
              </a:ext>
            </a:extLst>
          </p:cNvPr>
          <p:cNvSpPr/>
          <p:nvPr/>
        </p:nvSpPr>
        <p:spPr>
          <a:xfrm rot="16200000">
            <a:off x="8699144" y="5746095"/>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ADDA5722-7982-5081-CD16-1F0AB27CC68D}"/>
              </a:ext>
            </a:extLst>
          </p:cNvPr>
          <p:cNvSpPr/>
          <p:nvPr/>
        </p:nvSpPr>
        <p:spPr>
          <a:xfrm rot="16200000">
            <a:off x="3723970" y="5690765"/>
            <a:ext cx="204980" cy="2078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9058187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23F6203-B4BF-0766-BD83-D3D68FA75190}"/>
              </a:ext>
            </a:extLst>
          </p:cNvPr>
          <p:cNvSpPr txBox="1"/>
          <p:nvPr/>
        </p:nvSpPr>
        <p:spPr>
          <a:xfrm>
            <a:off x="619432" y="1869863"/>
            <a:ext cx="3350276" cy="461665"/>
          </a:xfrm>
          <a:prstGeom prst="rect">
            <a:avLst/>
          </a:prstGeom>
          <a:noFill/>
        </p:spPr>
        <p:txBody>
          <a:bodyPr wrap="none" rtlCol="0">
            <a:spAutoFit/>
          </a:bodyPr>
          <a:lstStyle/>
          <a:p>
            <a:r>
              <a:rPr lang="en-IN" sz="2400" b="1" kern="0" spc="-5" dirty="0" err="1">
                <a:effectLst/>
                <a:latin typeface="Times New Roman" panose="02020603050405020304" pitchFamily="18" charset="0"/>
                <a:ea typeface="Segoe UI" panose="020B0502040204020203" pitchFamily="34" charset="0"/>
                <a:cs typeface="Times New Roman" panose="02020603050405020304" pitchFamily="18" charset="0"/>
              </a:rPr>
              <a:t>Analyzing</a:t>
            </a:r>
            <a:r>
              <a:rPr lang="en-IN" sz="2400" b="1" kern="0" spc="-5" dirty="0">
                <a:effectLst/>
                <a:latin typeface="Times New Roman" panose="02020603050405020304" pitchFamily="18" charset="0"/>
                <a:ea typeface="Segoe UI" panose="020B0502040204020203" pitchFamily="34" charset="0"/>
                <a:cs typeface="Times New Roman" panose="02020603050405020304" pitchFamily="18" charset="0"/>
              </a:rPr>
              <a:t> voter turnout</a:t>
            </a:r>
            <a:endParaRPr lang="en-IN" sz="24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7216E4A9-A134-B235-7964-B341D0A04F3E}"/>
              </a:ext>
            </a:extLst>
          </p:cNvPr>
          <p:cNvSpPr txBox="1"/>
          <p:nvPr/>
        </p:nvSpPr>
        <p:spPr>
          <a:xfrm>
            <a:off x="619432" y="2518341"/>
            <a:ext cx="3500102" cy="584775"/>
          </a:xfrm>
          <a:prstGeom prst="rect">
            <a:avLst/>
          </a:prstGeom>
          <a:noFill/>
        </p:spPr>
        <p:txBody>
          <a:bodyPr wrap="square" rtlCol="0">
            <a:spAutoFit/>
          </a:bodyPr>
          <a:lstStyle/>
          <a:p>
            <a:pPr algn="just"/>
            <a:r>
              <a:rPr lang="en-US" sz="1400" spc="-5" dirty="0">
                <a:latin typeface="Times New Roman" panose="02020603050405020304" pitchFamily="18" charset="0"/>
                <a:ea typeface="Segoe UI" panose="020B0502040204020203" pitchFamily="34" charset="0"/>
                <a:cs typeface="Times New Roman" panose="02020603050405020304" pitchFamily="18" charset="0"/>
              </a:rPr>
              <a:t>Average </a:t>
            </a:r>
            <a:r>
              <a:rPr lang="en-US" sz="1400" spc="-5" dirty="0">
                <a:effectLst/>
                <a:latin typeface="Times New Roman" panose="02020603050405020304" pitchFamily="18" charset="0"/>
                <a:ea typeface="Segoe UI" panose="020B0502040204020203" pitchFamily="34" charset="0"/>
                <a:cs typeface="Times New Roman" panose="02020603050405020304" pitchFamily="18" charset="0"/>
              </a:rPr>
              <a:t>voter turnout across the years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pic>
        <p:nvPicPr>
          <p:cNvPr id="10" name="Picture Placeholder 2">
            <a:extLst>
              <a:ext uri="{FF2B5EF4-FFF2-40B4-BE49-F238E27FC236}">
                <a16:creationId xmlns:a16="http://schemas.microsoft.com/office/drawing/2014/main" id="{588F2AAB-6C2F-DC2F-2660-2D85839D7537}"/>
              </a:ext>
            </a:extLst>
          </p:cNvPr>
          <p:cNvPicPr>
            <a:picLocks noChangeAspect="1"/>
          </p:cNvPicPr>
          <p:nvPr/>
        </p:nvPicPr>
        <p:blipFill>
          <a:blip r:embed="rId2">
            <a:extLst>
              <a:ext uri="{28A0092B-C50C-407E-A947-70E740481C1C}">
                <a14:useLocalDpi xmlns:a14="http://schemas.microsoft.com/office/drawing/2010/main" val="0"/>
              </a:ext>
            </a:extLst>
          </a:blip>
          <a:srcRect l="444" r="444"/>
          <a:stretch/>
        </p:blipFill>
        <p:spPr>
          <a:xfrm>
            <a:off x="4413044" y="1813110"/>
            <a:ext cx="4427445" cy="2612534"/>
          </a:xfrm>
          <a:custGeom>
            <a:avLst/>
            <a:gdLst>
              <a:gd name="connsiteX0" fmla="*/ 107532 w 4427445"/>
              <a:gd name="connsiteY0" fmla="*/ 0 h 2612534"/>
              <a:gd name="connsiteX1" fmla="*/ 4319913 w 4427445"/>
              <a:gd name="connsiteY1" fmla="*/ 0 h 2612534"/>
              <a:gd name="connsiteX2" fmla="*/ 4427445 w 4427445"/>
              <a:gd name="connsiteY2" fmla="*/ 107532 h 2612534"/>
              <a:gd name="connsiteX3" fmla="*/ 4427445 w 4427445"/>
              <a:gd name="connsiteY3" fmla="*/ 2505002 h 2612534"/>
              <a:gd name="connsiteX4" fmla="*/ 4319913 w 4427445"/>
              <a:gd name="connsiteY4" fmla="*/ 2612534 h 2612534"/>
              <a:gd name="connsiteX5" fmla="*/ 107532 w 4427445"/>
              <a:gd name="connsiteY5" fmla="*/ 2612534 h 2612534"/>
              <a:gd name="connsiteX6" fmla="*/ 0 w 4427445"/>
              <a:gd name="connsiteY6" fmla="*/ 2505002 h 2612534"/>
              <a:gd name="connsiteX7" fmla="*/ 0 w 4427445"/>
              <a:gd name="connsiteY7" fmla="*/ 107532 h 2612534"/>
              <a:gd name="connsiteX8" fmla="*/ 107532 w 4427445"/>
              <a:gd name="connsiteY8" fmla="*/ 0 h 26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7445" h="2612534">
                <a:moveTo>
                  <a:pt x="107532" y="0"/>
                </a:moveTo>
                <a:lnTo>
                  <a:pt x="4319913" y="0"/>
                </a:lnTo>
                <a:cubicBezTo>
                  <a:pt x="4379301" y="0"/>
                  <a:pt x="4427445" y="48144"/>
                  <a:pt x="4427445" y="107532"/>
                </a:cubicBezTo>
                <a:lnTo>
                  <a:pt x="4427445" y="2505002"/>
                </a:lnTo>
                <a:cubicBezTo>
                  <a:pt x="4427445" y="2564390"/>
                  <a:pt x="4379301" y="2612534"/>
                  <a:pt x="4319913" y="2612534"/>
                </a:cubicBezTo>
                <a:lnTo>
                  <a:pt x="107532" y="2612534"/>
                </a:lnTo>
                <a:cubicBezTo>
                  <a:pt x="48144" y="2612534"/>
                  <a:pt x="0" y="2564390"/>
                  <a:pt x="0" y="2505002"/>
                </a:cubicBezTo>
                <a:lnTo>
                  <a:pt x="0" y="107532"/>
                </a:lnTo>
                <a:cubicBezTo>
                  <a:pt x="0" y="48144"/>
                  <a:pt x="48144" y="0"/>
                  <a:pt x="107532" y="0"/>
                </a:cubicBezTo>
                <a:close/>
              </a:path>
            </a:pathLst>
          </a:custGeom>
          <a:pattFill prst="pct5">
            <a:fgClr>
              <a:schemeClr val="accent1"/>
            </a:fgClr>
            <a:bgClr>
              <a:schemeClr val="bg1"/>
            </a:bgClr>
          </a:pattFill>
          <a:effectLst>
            <a:outerShdw blurRad="266700" dist="139700" dir="8100000" algn="tr" rotWithShape="0">
              <a:prstClr val="black">
                <a:alpha val="45000"/>
              </a:prstClr>
            </a:outerShdw>
          </a:effectLst>
        </p:spPr>
      </p:pic>
      <p:pic>
        <p:nvPicPr>
          <p:cNvPr id="11" name="Picture Placeholder 4">
            <a:extLst>
              <a:ext uri="{FF2B5EF4-FFF2-40B4-BE49-F238E27FC236}">
                <a16:creationId xmlns:a16="http://schemas.microsoft.com/office/drawing/2014/main" id="{90A9FA54-724C-5A86-E3E7-7F4E57CA11D3}"/>
              </a:ext>
            </a:extLst>
          </p:cNvPr>
          <p:cNvPicPr>
            <a:picLocks noChangeAspect="1"/>
          </p:cNvPicPr>
          <p:nvPr/>
        </p:nvPicPr>
        <p:blipFill rotWithShape="1">
          <a:blip r:embed="rId3">
            <a:extLst>
              <a:ext uri="{28A0092B-C50C-407E-A947-70E740481C1C}">
                <a14:useLocalDpi xmlns:a14="http://schemas.microsoft.com/office/drawing/2010/main" val="0"/>
              </a:ext>
            </a:extLst>
          </a:blip>
          <a:srcRect l="1" r="-16"/>
          <a:stretch/>
        </p:blipFill>
        <p:spPr>
          <a:xfrm>
            <a:off x="8953662" y="2352555"/>
            <a:ext cx="2083443" cy="1533644"/>
          </a:xfrm>
          <a:custGeom>
            <a:avLst/>
            <a:gdLst>
              <a:gd name="connsiteX0" fmla="*/ 63125 w 2083443"/>
              <a:gd name="connsiteY0" fmla="*/ 0 h 1533644"/>
              <a:gd name="connsiteX1" fmla="*/ 2020318 w 2083443"/>
              <a:gd name="connsiteY1" fmla="*/ 0 h 1533644"/>
              <a:gd name="connsiteX2" fmla="*/ 2083443 w 2083443"/>
              <a:gd name="connsiteY2" fmla="*/ 63125 h 1533644"/>
              <a:gd name="connsiteX3" fmla="*/ 2083443 w 2083443"/>
              <a:gd name="connsiteY3" fmla="*/ 1470519 h 1533644"/>
              <a:gd name="connsiteX4" fmla="*/ 2020318 w 2083443"/>
              <a:gd name="connsiteY4" fmla="*/ 1533644 h 1533644"/>
              <a:gd name="connsiteX5" fmla="*/ 63125 w 2083443"/>
              <a:gd name="connsiteY5" fmla="*/ 1533644 h 1533644"/>
              <a:gd name="connsiteX6" fmla="*/ 0 w 2083443"/>
              <a:gd name="connsiteY6" fmla="*/ 1470519 h 1533644"/>
              <a:gd name="connsiteX7" fmla="*/ 0 w 2083443"/>
              <a:gd name="connsiteY7" fmla="*/ 63125 h 1533644"/>
              <a:gd name="connsiteX8" fmla="*/ 63125 w 2083443"/>
              <a:gd name="connsiteY8"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3" h="1533644">
                <a:moveTo>
                  <a:pt x="63125" y="0"/>
                </a:moveTo>
                <a:lnTo>
                  <a:pt x="2020318" y="0"/>
                </a:lnTo>
                <a:cubicBezTo>
                  <a:pt x="2055181" y="0"/>
                  <a:pt x="2083443" y="28262"/>
                  <a:pt x="2083443" y="63125"/>
                </a:cubicBezTo>
                <a:lnTo>
                  <a:pt x="2083443" y="1470519"/>
                </a:lnTo>
                <a:cubicBezTo>
                  <a:pt x="2083443" y="1505382"/>
                  <a:pt x="2055181" y="1533644"/>
                  <a:pt x="2020318" y="1533644"/>
                </a:cubicBezTo>
                <a:lnTo>
                  <a:pt x="63125" y="1533644"/>
                </a:lnTo>
                <a:cubicBezTo>
                  <a:pt x="28262" y="1533644"/>
                  <a:pt x="0" y="1505382"/>
                  <a:pt x="0" y="1470519"/>
                </a:cubicBezTo>
                <a:lnTo>
                  <a:pt x="0" y="63125"/>
                </a:lnTo>
                <a:cubicBezTo>
                  <a:pt x="0" y="28262"/>
                  <a:pt x="28262" y="0"/>
                  <a:pt x="63125"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14" name="Picture Placeholder 6">
            <a:extLst>
              <a:ext uri="{FF2B5EF4-FFF2-40B4-BE49-F238E27FC236}">
                <a16:creationId xmlns:a16="http://schemas.microsoft.com/office/drawing/2014/main" id="{EB72D8DE-17D5-151F-A17B-DC04258686CF}"/>
              </a:ext>
            </a:extLst>
          </p:cNvPr>
          <p:cNvPicPr>
            <a:picLocks noChangeAspect="1"/>
          </p:cNvPicPr>
          <p:nvPr/>
        </p:nvPicPr>
        <p:blipFill rotWithShape="1">
          <a:blip r:embed="rId4">
            <a:extLst>
              <a:ext uri="{28A0092B-C50C-407E-A947-70E740481C1C}">
                <a14:useLocalDpi xmlns:a14="http://schemas.microsoft.com/office/drawing/2010/main" val="0"/>
              </a:ext>
            </a:extLst>
          </a:blip>
          <a:srcRect l="16" r="5152"/>
          <a:stretch/>
        </p:blipFill>
        <p:spPr>
          <a:xfrm>
            <a:off x="11150601" y="2352555"/>
            <a:ext cx="2083121" cy="1533644"/>
          </a:xfrm>
          <a:custGeom>
            <a:avLst/>
            <a:gdLst>
              <a:gd name="connsiteX0" fmla="*/ 62803 w 2083121"/>
              <a:gd name="connsiteY0" fmla="*/ 0 h 1533644"/>
              <a:gd name="connsiteX1" fmla="*/ 2019996 w 2083121"/>
              <a:gd name="connsiteY1" fmla="*/ 0 h 1533644"/>
              <a:gd name="connsiteX2" fmla="*/ 2083121 w 2083121"/>
              <a:gd name="connsiteY2" fmla="*/ 63125 h 1533644"/>
              <a:gd name="connsiteX3" fmla="*/ 2083121 w 2083121"/>
              <a:gd name="connsiteY3" fmla="*/ 1470519 h 1533644"/>
              <a:gd name="connsiteX4" fmla="*/ 2019996 w 2083121"/>
              <a:gd name="connsiteY4" fmla="*/ 1533644 h 1533644"/>
              <a:gd name="connsiteX5" fmla="*/ 62803 w 2083121"/>
              <a:gd name="connsiteY5" fmla="*/ 1533644 h 1533644"/>
              <a:gd name="connsiteX6" fmla="*/ 4639 w 2083121"/>
              <a:gd name="connsiteY6" fmla="*/ 1495090 h 1533644"/>
              <a:gd name="connsiteX7" fmla="*/ 0 w 2083121"/>
              <a:gd name="connsiteY7" fmla="*/ 1472114 h 1533644"/>
              <a:gd name="connsiteX8" fmla="*/ 0 w 2083121"/>
              <a:gd name="connsiteY8" fmla="*/ 61530 h 1533644"/>
              <a:gd name="connsiteX9" fmla="*/ 4639 w 2083121"/>
              <a:gd name="connsiteY9" fmla="*/ 38554 h 1533644"/>
              <a:gd name="connsiteX10" fmla="*/ 62803 w 2083121"/>
              <a:gd name="connsiteY10"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83121" h="1533644">
                <a:moveTo>
                  <a:pt x="62803" y="0"/>
                </a:moveTo>
                <a:lnTo>
                  <a:pt x="2019996" y="0"/>
                </a:lnTo>
                <a:cubicBezTo>
                  <a:pt x="2054859" y="0"/>
                  <a:pt x="2083121" y="28262"/>
                  <a:pt x="2083121" y="63125"/>
                </a:cubicBezTo>
                <a:lnTo>
                  <a:pt x="2083121" y="1470519"/>
                </a:lnTo>
                <a:cubicBezTo>
                  <a:pt x="2083121" y="1505382"/>
                  <a:pt x="2054859" y="1533644"/>
                  <a:pt x="2019996" y="1533644"/>
                </a:cubicBezTo>
                <a:lnTo>
                  <a:pt x="62803" y="1533644"/>
                </a:lnTo>
                <a:cubicBezTo>
                  <a:pt x="36656" y="1533644"/>
                  <a:pt x="14222" y="1517747"/>
                  <a:pt x="4639" y="1495090"/>
                </a:cubicBezTo>
                <a:lnTo>
                  <a:pt x="0" y="1472114"/>
                </a:lnTo>
                <a:lnTo>
                  <a:pt x="0" y="61530"/>
                </a:lnTo>
                <a:lnTo>
                  <a:pt x="4639" y="38554"/>
                </a:lnTo>
                <a:cubicBezTo>
                  <a:pt x="14222" y="15898"/>
                  <a:pt x="36656" y="0"/>
                  <a:pt x="62803"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15" name="Picture Placeholder 8">
            <a:extLst>
              <a:ext uri="{FF2B5EF4-FFF2-40B4-BE49-F238E27FC236}">
                <a16:creationId xmlns:a16="http://schemas.microsoft.com/office/drawing/2014/main" id="{E71C526B-8EC5-DA6B-C74C-B11A3F1E030F}"/>
              </a:ext>
            </a:extLst>
          </p:cNvPr>
          <p:cNvPicPr>
            <a:picLocks noChangeAspect="1"/>
          </p:cNvPicPr>
          <p:nvPr/>
        </p:nvPicPr>
        <p:blipFill>
          <a:blip r:embed="rId5">
            <a:extLst>
              <a:ext uri="{28A0092B-C50C-407E-A947-70E740481C1C}">
                <a14:useLocalDpi xmlns:a14="http://schemas.microsoft.com/office/drawing/2010/main" val="0"/>
              </a:ext>
            </a:extLst>
          </a:blip>
          <a:srcRect l="6587" r="6587"/>
          <a:stretch>
            <a:fillRect/>
          </a:stretch>
        </p:blipFill>
        <p:spPr>
          <a:xfrm>
            <a:off x="13346895" y="2331528"/>
            <a:ext cx="2083443" cy="1533644"/>
          </a:xfrm>
          <a:custGeom>
            <a:avLst/>
            <a:gdLst>
              <a:gd name="connsiteX0" fmla="*/ 63125 w 2083443"/>
              <a:gd name="connsiteY0" fmla="*/ 0 h 1533644"/>
              <a:gd name="connsiteX1" fmla="*/ 2020318 w 2083443"/>
              <a:gd name="connsiteY1" fmla="*/ 0 h 1533644"/>
              <a:gd name="connsiteX2" fmla="*/ 2083443 w 2083443"/>
              <a:gd name="connsiteY2" fmla="*/ 63125 h 1533644"/>
              <a:gd name="connsiteX3" fmla="*/ 2083443 w 2083443"/>
              <a:gd name="connsiteY3" fmla="*/ 1470519 h 1533644"/>
              <a:gd name="connsiteX4" fmla="*/ 2020318 w 2083443"/>
              <a:gd name="connsiteY4" fmla="*/ 1533644 h 1533644"/>
              <a:gd name="connsiteX5" fmla="*/ 63125 w 2083443"/>
              <a:gd name="connsiteY5" fmla="*/ 1533644 h 1533644"/>
              <a:gd name="connsiteX6" fmla="*/ 0 w 2083443"/>
              <a:gd name="connsiteY6" fmla="*/ 1470519 h 1533644"/>
              <a:gd name="connsiteX7" fmla="*/ 0 w 2083443"/>
              <a:gd name="connsiteY7" fmla="*/ 63125 h 1533644"/>
              <a:gd name="connsiteX8" fmla="*/ 63125 w 2083443"/>
              <a:gd name="connsiteY8"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3" h="1533644">
                <a:moveTo>
                  <a:pt x="63125" y="0"/>
                </a:moveTo>
                <a:lnTo>
                  <a:pt x="2020318" y="0"/>
                </a:lnTo>
                <a:cubicBezTo>
                  <a:pt x="2055181" y="0"/>
                  <a:pt x="2083443" y="28262"/>
                  <a:pt x="2083443" y="63125"/>
                </a:cubicBezTo>
                <a:lnTo>
                  <a:pt x="2083443" y="1470519"/>
                </a:lnTo>
                <a:cubicBezTo>
                  <a:pt x="2083443" y="1505382"/>
                  <a:pt x="2055181" y="1533644"/>
                  <a:pt x="2020318" y="1533644"/>
                </a:cubicBezTo>
                <a:lnTo>
                  <a:pt x="63125" y="1533644"/>
                </a:lnTo>
                <a:cubicBezTo>
                  <a:pt x="28262" y="1533644"/>
                  <a:pt x="0" y="1505382"/>
                  <a:pt x="0" y="1470519"/>
                </a:cubicBezTo>
                <a:lnTo>
                  <a:pt x="0" y="63125"/>
                </a:lnTo>
                <a:cubicBezTo>
                  <a:pt x="0" y="28262"/>
                  <a:pt x="28262" y="0"/>
                  <a:pt x="63125"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cxnSp>
        <p:nvCxnSpPr>
          <p:cNvPr id="2" name="Straight Connector 1">
            <a:extLst>
              <a:ext uri="{FF2B5EF4-FFF2-40B4-BE49-F238E27FC236}">
                <a16:creationId xmlns:a16="http://schemas.microsoft.com/office/drawing/2014/main" id="{C925C2F0-1D31-AA4A-B851-1EF897FF402A}"/>
              </a:ext>
            </a:extLst>
          </p:cNvPr>
          <p:cNvCxnSpPr>
            <a:cxnSpLocks/>
            <a:endCxn id="4" idx="4"/>
          </p:cNvCxnSpPr>
          <p:nvPr/>
        </p:nvCxnSpPr>
        <p:spPr>
          <a:xfrm>
            <a:off x="813455" y="5794666"/>
            <a:ext cx="969067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A2B062B6-1FB6-A38E-57E4-ED7629A26CAA}"/>
              </a:ext>
            </a:extLst>
          </p:cNvPr>
          <p:cNvSpPr/>
          <p:nvPr/>
        </p:nvSpPr>
        <p:spPr>
          <a:xfrm rot="16200000">
            <a:off x="816831" y="5746091"/>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41687346-14DB-F034-3953-C601C489707F}"/>
              </a:ext>
            </a:extLst>
          </p:cNvPr>
          <p:cNvSpPr/>
          <p:nvPr/>
        </p:nvSpPr>
        <p:spPr>
          <a:xfrm rot="16200000">
            <a:off x="10406026"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339D9D55-6AD6-D675-DBBB-04EFCBDE0ED7}"/>
              </a:ext>
            </a:extLst>
          </p:cNvPr>
          <p:cNvSpPr/>
          <p:nvPr/>
        </p:nvSpPr>
        <p:spPr>
          <a:xfrm rot="16200000">
            <a:off x="1738339"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3608FE81-935D-800D-D4EB-21B66747B01F}"/>
              </a:ext>
            </a:extLst>
          </p:cNvPr>
          <p:cNvSpPr/>
          <p:nvPr/>
        </p:nvSpPr>
        <p:spPr>
          <a:xfrm rot="16200000">
            <a:off x="9552585"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3F90B617-2B00-3AC9-C8B2-662CB01CFF26}"/>
              </a:ext>
            </a:extLst>
          </p:cNvPr>
          <p:cNvSpPr/>
          <p:nvPr/>
        </p:nvSpPr>
        <p:spPr>
          <a:xfrm rot="16200000">
            <a:off x="2759281"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7B499E03-4904-B765-1696-40DD23D668FA}"/>
              </a:ext>
            </a:extLst>
          </p:cNvPr>
          <p:cNvSpPr/>
          <p:nvPr/>
        </p:nvSpPr>
        <p:spPr>
          <a:xfrm rot="16200000">
            <a:off x="3776930"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8E82B8F0-0349-604B-4D10-10115A14A4B0}"/>
              </a:ext>
            </a:extLst>
          </p:cNvPr>
          <p:cNvSpPr/>
          <p:nvPr/>
        </p:nvSpPr>
        <p:spPr>
          <a:xfrm rot="16200000">
            <a:off x="5847372" y="5746093"/>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0A84F639-DCF2-59C3-0EBB-7F7A457C6FAA}"/>
              </a:ext>
            </a:extLst>
          </p:cNvPr>
          <p:cNvSpPr/>
          <p:nvPr/>
        </p:nvSpPr>
        <p:spPr>
          <a:xfrm rot="16200000">
            <a:off x="6797962" y="5746094"/>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A68DA013-834B-6BDB-F7CC-183A0D2E77E0}"/>
              </a:ext>
            </a:extLst>
          </p:cNvPr>
          <p:cNvSpPr/>
          <p:nvPr/>
        </p:nvSpPr>
        <p:spPr>
          <a:xfrm rot="16200000">
            <a:off x="7748553" y="5746094"/>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3AA5367F-90FA-1F89-3976-760D4B25DF01}"/>
              </a:ext>
            </a:extLst>
          </p:cNvPr>
          <p:cNvSpPr/>
          <p:nvPr/>
        </p:nvSpPr>
        <p:spPr>
          <a:xfrm rot="16200000">
            <a:off x="8699144" y="5746095"/>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F2003061-9775-9FBD-90DC-A2541650C582}"/>
              </a:ext>
            </a:extLst>
          </p:cNvPr>
          <p:cNvSpPr/>
          <p:nvPr/>
        </p:nvSpPr>
        <p:spPr>
          <a:xfrm rot="16200000">
            <a:off x="4725663" y="5690765"/>
            <a:ext cx="204980" cy="2078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410307861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70187FD-8510-295C-2E00-9A4F3201F242}"/>
              </a:ext>
            </a:extLst>
          </p:cNvPr>
          <p:cNvSpPr txBox="1"/>
          <p:nvPr/>
        </p:nvSpPr>
        <p:spPr>
          <a:xfrm>
            <a:off x="589935" y="2518341"/>
            <a:ext cx="3500102" cy="800219"/>
          </a:xfrm>
          <a:prstGeom prst="rect">
            <a:avLst/>
          </a:prstGeom>
          <a:noFill/>
        </p:spPr>
        <p:txBody>
          <a:bodyPr wrap="square" rtlCol="0">
            <a:spAutoFit/>
          </a:bodyPr>
          <a:lstStyle/>
          <a:p>
            <a:pPr algn="just"/>
            <a:r>
              <a:rPr lang="en-US" sz="1400" spc="-5" dirty="0">
                <a:latin typeface="Times New Roman" panose="02020603050405020304" pitchFamily="18" charset="0"/>
                <a:ea typeface="Segoe UI" panose="020B0502040204020203" pitchFamily="34" charset="0"/>
                <a:cs typeface="Times New Roman" panose="02020603050405020304" pitchFamily="18" charset="0"/>
              </a:rPr>
              <a:t>V</a:t>
            </a:r>
            <a:r>
              <a:rPr lang="en-US" sz="1400" spc="-5" dirty="0">
                <a:effectLst/>
                <a:latin typeface="Times New Roman" panose="02020603050405020304" pitchFamily="18" charset="0"/>
                <a:ea typeface="Segoe UI" panose="020B0502040204020203" pitchFamily="34" charset="0"/>
                <a:cs typeface="Times New Roman" panose="02020603050405020304" pitchFamily="18" charset="0"/>
              </a:rPr>
              <a:t>oter turnout trend for particular party </a:t>
            </a:r>
            <a:r>
              <a:rPr lang="en-US" sz="1400" spc="-5" dirty="0">
                <a:latin typeface="Times New Roman" panose="02020603050405020304" pitchFamily="18" charset="0"/>
                <a:ea typeface="Segoe UI" panose="020B0502040204020203" pitchFamily="34" charset="0"/>
                <a:cs typeface="Times New Roman" panose="02020603050405020304" pitchFamily="18" charset="0"/>
              </a:rPr>
              <a:t>across different years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pic>
        <p:nvPicPr>
          <p:cNvPr id="3" name="Picture Placeholder 2">
            <a:extLst>
              <a:ext uri="{FF2B5EF4-FFF2-40B4-BE49-F238E27FC236}">
                <a16:creationId xmlns:a16="http://schemas.microsoft.com/office/drawing/2014/main" id="{75AEBAEF-0B6B-B264-06EF-9954CCC10CC4}"/>
              </a:ext>
            </a:extLst>
          </p:cNvPr>
          <p:cNvPicPr>
            <a:picLocks noChangeAspect="1"/>
          </p:cNvPicPr>
          <p:nvPr/>
        </p:nvPicPr>
        <p:blipFill rotWithShape="1">
          <a:blip r:embed="rId2">
            <a:extLst>
              <a:ext uri="{28A0092B-C50C-407E-A947-70E740481C1C}">
                <a14:useLocalDpi xmlns:a14="http://schemas.microsoft.com/office/drawing/2010/main" val="0"/>
              </a:ext>
            </a:extLst>
          </a:blip>
          <a:srcRect t="890" b="699"/>
          <a:stretch/>
        </p:blipFill>
        <p:spPr>
          <a:xfrm>
            <a:off x="4413044" y="1813110"/>
            <a:ext cx="4427445" cy="2612534"/>
          </a:xfrm>
          <a:custGeom>
            <a:avLst/>
            <a:gdLst>
              <a:gd name="connsiteX0" fmla="*/ 107532 w 4427445"/>
              <a:gd name="connsiteY0" fmla="*/ 0 h 2612534"/>
              <a:gd name="connsiteX1" fmla="*/ 4319913 w 4427445"/>
              <a:gd name="connsiteY1" fmla="*/ 0 h 2612534"/>
              <a:gd name="connsiteX2" fmla="*/ 4427445 w 4427445"/>
              <a:gd name="connsiteY2" fmla="*/ 107532 h 2612534"/>
              <a:gd name="connsiteX3" fmla="*/ 4427445 w 4427445"/>
              <a:gd name="connsiteY3" fmla="*/ 2505002 h 2612534"/>
              <a:gd name="connsiteX4" fmla="*/ 4319913 w 4427445"/>
              <a:gd name="connsiteY4" fmla="*/ 2612534 h 2612534"/>
              <a:gd name="connsiteX5" fmla="*/ 107532 w 4427445"/>
              <a:gd name="connsiteY5" fmla="*/ 2612534 h 2612534"/>
              <a:gd name="connsiteX6" fmla="*/ 0 w 4427445"/>
              <a:gd name="connsiteY6" fmla="*/ 2505002 h 2612534"/>
              <a:gd name="connsiteX7" fmla="*/ 0 w 4427445"/>
              <a:gd name="connsiteY7" fmla="*/ 107532 h 2612534"/>
              <a:gd name="connsiteX8" fmla="*/ 107532 w 4427445"/>
              <a:gd name="connsiteY8" fmla="*/ 0 h 26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7445" h="2612534">
                <a:moveTo>
                  <a:pt x="107532" y="0"/>
                </a:moveTo>
                <a:lnTo>
                  <a:pt x="4319913" y="0"/>
                </a:lnTo>
                <a:cubicBezTo>
                  <a:pt x="4379301" y="0"/>
                  <a:pt x="4427445" y="48144"/>
                  <a:pt x="4427445" y="107532"/>
                </a:cubicBezTo>
                <a:lnTo>
                  <a:pt x="4427445" y="2505002"/>
                </a:lnTo>
                <a:cubicBezTo>
                  <a:pt x="4427445" y="2564390"/>
                  <a:pt x="4379301" y="2612534"/>
                  <a:pt x="4319913" y="2612534"/>
                </a:cubicBezTo>
                <a:lnTo>
                  <a:pt x="107532" y="2612534"/>
                </a:lnTo>
                <a:cubicBezTo>
                  <a:pt x="48144" y="2612534"/>
                  <a:pt x="0" y="2564390"/>
                  <a:pt x="0" y="2505002"/>
                </a:cubicBezTo>
                <a:lnTo>
                  <a:pt x="0" y="107532"/>
                </a:lnTo>
                <a:cubicBezTo>
                  <a:pt x="0" y="48144"/>
                  <a:pt x="48144" y="0"/>
                  <a:pt x="107532" y="0"/>
                </a:cubicBezTo>
                <a:close/>
              </a:path>
            </a:pathLst>
          </a:custGeom>
          <a:pattFill prst="pct5">
            <a:fgClr>
              <a:schemeClr val="accent1"/>
            </a:fgClr>
            <a:bgClr>
              <a:schemeClr val="bg1"/>
            </a:bgClr>
          </a:pattFill>
          <a:effectLst>
            <a:outerShdw blurRad="266700" dist="139700" dir="8100000" algn="tr" rotWithShape="0">
              <a:prstClr val="black">
                <a:alpha val="45000"/>
              </a:prstClr>
            </a:outerShdw>
          </a:effectLst>
        </p:spPr>
      </p:pic>
      <p:pic>
        <p:nvPicPr>
          <p:cNvPr id="5" name="Picture Placeholder 4">
            <a:extLst>
              <a:ext uri="{FF2B5EF4-FFF2-40B4-BE49-F238E27FC236}">
                <a16:creationId xmlns:a16="http://schemas.microsoft.com/office/drawing/2014/main" id="{4209FBEE-E5E5-D3DF-A7E4-B114248216D1}"/>
              </a:ext>
            </a:extLst>
          </p:cNvPr>
          <p:cNvPicPr>
            <a:picLocks noChangeAspect="1"/>
          </p:cNvPicPr>
          <p:nvPr/>
        </p:nvPicPr>
        <p:blipFill rotWithShape="1">
          <a:blip r:embed="rId3">
            <a:extLst>
              <a:ext uri="{28A0092B-C50C-407E-A947-70E740481C1C}">
                <a14:useLocalDpi xmlns:a14="http://schemas.microsoft.com/office/drawing/2010/main" val="0"/>
              </a:ext>
            </a:extLst>
          </a:blip>
          <a:srcRect l="1" r="-16"/>
          <a:stretch/>
        </p:blipFill>
        <p:spPr>
          <a:xfrm>
            <a:off x="8953662" y="2352555"/>
            <a:ext cx="2083443" cy="1533644"/>
          </a:xfrm>
          <a:custGeom>
            <a:avLst/>
            <a:gdLst>
              <a:gd name="connsiteX0" fmla="*/ 63125 w 2083443"/>
              <a:gd name="connsiteY0" fmla="*/ 0 h 1533644"/>
              <a:gd name="connsiteX1" fmla="*/ 2020318 w 2083443"/>
              <a:gd name="connsiteY1" fmla="*/ 0 h 1533644"/>
              <a:gd name="connsiteX2" fmla="*/ 2083443 w 2083443"/>
              <a:gd name="connsiteY2" fmla="*/ 63125 h 1533644"/>
              <a:gd name="connsiteX3" fmla="*/ 2083443 w 2083443"/>
              <a:gd name="connsiteY3" fmla="*/ 1470519 h 1533644"/>
              <a:gd name="connsiteX4" fmla="*/ 2020318 w 2083443"/>
              <a:gd name="connsiteY4" fmla="*/ 1533644 h 1533644"/>
              <a:gd name="connsiteX5" fmla="*/ 63125 w 2083443"/>
              <a:gd name="connsiteY5" fmla="*/ 1533644 h 1533644"/>
              <a:gd name="connsiteX6" fmla="*/ 0 w 2083443"/>
              <a:gd name="connsiteY6" fmla="*/ 1470519 h 1533644"/>
              <a:gd name="connsiteX7" fmla="*/ 0 w 2083443"/>
              <a:gd name="connsiteY7" fmla="*/ 63125 h 1533644"/>
              <a:gd name="connsiteX8" fmla="*/ 63125 w 2083443"/>
              <a:gd name="connsiteY8"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3" h="1533644">
                <a:moveTo>
                  <a:pt x="63125" y="0"/>
                </a:moveTo>
                <a:lnTo>
                  <a:pt x="2020318" y="0"/>
                </a:lnTo>
                <a:cubicBezTo>
                  <a:pt x="2055181" y="0"/>
                  <a:pt x="2083443" y="28262"/>
                  <a:pt x="2083443" y="63125"/>
                </a:cubicBezTo>
                <a:lnTo>
                  <a:pt x="2083443" y="1470519"/>
                </a:lnTo>
                <a:cubicBezTo>
                  <a:pt x="2083443" y="1505382"/>
                  <a:pt x="2055181" y="1533644"/>
                  <a:pt x="2020318" y="1533644"/>
                </a:cubicBezTo>
                <a:lnTo>
                  <a:pt x="63125" y="1533644"/>
                </a:lnTo>
                <a:cubicBezTo>
                  <a:pt x="28262" y="1533644"/>
                  <a:pt x="0" y="1505382"/>
                  <a:pt x="0" y="1470519"/>
                </a:cubicBezTo>
                <a:lnTo>
                  <a:pt x="0" y="63125"/>
                </a:lnTo>
                <a:cubicBezTo>
                  <a:pt x="0" y="28262"/>
                  <a:pt x="28262" y="0"/>
                  <a:pt x="63125"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7" name="Picture Placeholder 6">
            <a:extLst>
              <a:ext uri="{FF2B5EF4-FFF2-40B4-BE49-F238E27FC236}">
                <a16:creationId xmlns:a16="http://schemas.microsoft.com/office/drawing/2014/main" id="{82E6B047-CABB-E1E6-D9DB-4BB0C60A29EC}"/>
              </a:ext>
            </a:extLst>
          </p:cNvPr>
          <p:cNvPicPr>
            <a:picLocks noChangeAspect="1"/>
          </p:cNvPicPr>
          <p:nvPr/>
        </p:nvPicPr>
        <p:blipFill rotWithShape="1">
          <a:blip r:embed="rId4">
            <a:extLst>
              <a:ext uri="{28A0092B-C50C-407E-A947-70E740481C1C}">
                <a14:useLocalDpi xmlns:a14="http://schemas.microsoft.com/office/drawing/2010/main" val="0"/>
              </a:ext>
            </a:extLst>
          </a:blip>
          <a:srcRect l="16" r="-1"/>
          <a:stretch/>
        </p:blipFill>
        <p:spPr>
          <a:xfrm>
            <a:off x="11150601" y="2352555"/>
            <a:ext cx="2083121" cy="1533644"/>
          </a:xfrm>
          <a:custGeom>
            <a:avLst/>
            <a:gdLst>
              <a:gd name="connsiteX0" fmla="*/ 62803 w 2083121"/>
              <a:gd name="connsiteY0" fmla="*/ 0 h 1533644"/>
              <a:gd name="connsiteX1" fmla="*/ 2019996 w 2083121"/>
              <a:gd name="connsiteY1" fmla="*/ 0 h 1533644"/>
              <a:gd name="connsiteX2" fmla="*/ 2083121 w 2083121"/>
              <a:gd name="connsiteY2" fmla="*/ 63125 h 1533644"/>
              <a:gd name="connsiteX3" fmla="*/ 2083121 w 2083121"/>
              <a:gd name="connsiteY3" fmla="*/ 1470519 h 1533644"/>
              <a:gd name="connsiteX4" fmla="*/ 2019996 w 2083121"/>
              <a:gd name="connsiteY4" fmla="*/ 1533644 h 1533644"/>
              <a:gd name="connsiteX5" fmla="*/ 62803 w 2083121"/>
              <a:gd name="connsiteY5" fmla="*/ 1533644 h 1533644"/>
              <a:gd name="connsiteX6" fmla="*/ 4639 w 2083121"/>
              <a:gd name="connsiteY6" fmla="*/ 1495090 h 1533644"/>
              <a:gd name="connsiteX7" fmla="*/ 0 w 2083121"/>
              <a:gd name="connsiteY7" fmla="*/ 1472114 h 1533644"/>
              <a:gd name="connsiteX8" fmla="*/ 0 w 2083121"/>
              <a:gd name="connsiteY8" fmla="*/ 61530 h 1533644"/>
              <a:gd name="connsiteX9" fmla="*/ 4639 w 2083121"/>
              <a:gd name="connsiteY9" fmla="*/ 38554 h 1533644"/>
              <a:gd name="connsiteX10" fmla="*/ 62803 w 2083121"/>
              <a:gd name="connsiteY10"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83121" h="1533644">
                <a:moveTo>
                  <a:pt x="62803" y="0"/>
                </a:moveTo>
                <a:lnTo>
                  <a:pt x="2019996" y="0"/>
                </a:lnTo>
                <a:cubicBezTo>
                  <a:pt x="2054859" y="0"/>
                  <a:pt x="2083121" y="28262"/>
                  <a:pt x="2083121" y="63125"/>
                </a:cubicBezTo>
                <a:lnTo>
                  <a:pt x="2083121" y="1470519"/>
                </a:lnTo>
                <a:cubicBezTo>
                  <a:pt x="2083121" y="1505382"/>
                  <a:pt x="2054859" y="1533644"/>
                  <a:pt x="2019996" y="1533644"/>
                </a:cubicBezTo>
                <a:lnTo>
                  <a:pt x="62803" y="1533644"/>
                </a:lnTo>
                <a:cubicBezTo>
                  <a:pt x="36656" y="1533644"/>
                  <a:pt x="14222" y="1517747"/>
                  <a:pt x="4639" y="1495090"/>
                </a:cubicBezTo>
                <a:lnTo>
                  <a:pt x="0" y="1472114"/>
                </a:lnTo>
                <a:lnTo>
                  <a:pt x="0" y="61530"/>
                </a:lnTo>
                <a:lnTo>
                  <a:pt x="4639" y="38554"/>
                </a:lnTo>
                <a:cubicBezTo>
                  <a:pt x="14222" y="15898"/>
                  <a:pt x="36656" y="0"/>
                  <a:pt x="62803"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9" name="Picture Placeholder 8">
            <a:extLst>
              <a:ext uri="{FF2B5EF4-FFF2-40B4-BE49-F238E27FC236}">
                <a16:creationId xmlns:a16="http://schemas.microsoft.com/office/drawing/2014/main" id="{43FEE8FC-73B7-B441-9435-025DDD70784C}"/>
              </a:ext>
            </a:extLst>
          </p:cNvPr>
          <p:cNvPicPr>
            <a:picLocks noChangeAspect="1"/>
          </p:cNvPicPr>
          <p:nvPr/>
        </p:nvPicPr>
        <p:blipFill>
          <a:blip r:embed="rId5">
            <a:extLst>
              <a:ext uri="{28A0092B-C50C-407E-A947-70E740481C1C}">
                <a14:useLocalDpi xmlns:a14="http://schemas.microsoft.com/office/drawing/2010/main" val="0"/>
              </a:ext>
            </a:extLst>
          </a:blip>
          <a:srcRect t="7279" b="7279"/>
          <a:stretch>
            <a:fillRect/>
          </a:stretch>
        </p:blipFill>
        <p:spPr>
          <a:xfrm>
            <a:off x="13346895" y="2331528"/>
            <a:ext cx="2083443" cy="1533644"/>
          </a:xfrm>
          <a:custGeom>
            <a:avLst/>
            <a:gdLst>
              <a:gd name="connsiteX0" fmla="*/ 63125 w 2083443"/>
              <a:gd name="connsiteY0" fmla="*/ 0 h 1533644"/>
              <a:gd name="connsiteX1" fmla="*/ 2020318 w 2083443"/>
              <a:gd name="connsiteY1" fmla="*/ 0 h 1533644"/>
              <a:gd name="connsiteX2" fmla="*/ 2083443 w 2083443"/>
              <a:gd name="connsiteY2" fmla="*/ 63125 h 1533644"/>
              <a:gd name="connsiteX3" fmla="*/ 2083443 w 2083443"/>
              <a:gd name="connsiteY3" fmla="*/ 1470519 h 1533644"/>
              <a:gd name="connsiteX4" fmla="*/ 2020318 w 2083443"/>
              <a:gd name="connsiteY4" fmla="*/ 1533644 h 1533644"/>
              <a:gd name="connsiteX5" fmla="*/ 63125 w 2083443"/>
              <a:gd name="connsiteY5" fmla="*/ 1533644 h 1533644"/>
              <a:gd name="connsiteX6" fmla="*/ 0 w 2083443"/>
              <a:gd name="connsiteY6" fmla="*/ 1470519 h 1533644"/>
              <a:gd name="connsiteX7" fmla="*/ 0 w 2083443"/>
              <a:gd name="connsiteY7" fmla="*/ 63125 h 1533644"/>
              <a:gd name="connsiteX8" fmla="*/ 63125 w 2083443"/>
              <a:gd name="connsiteY8"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3" h="1533644">
                <a:moveTo>
                  <a:pt x="63125" y="0"/>
                </a:moveTo>
                <a:lnTo>
                  <a:pt x="2020318" y="0"/>
                </a:lnTo>
                <a:cubicBezTo>
                  <a:pt x="2055181" y="0"/>
                  <a:pt x="2083443" y="28262"/>
                  <a:pt x="2083443" y="63125"/>
                </a:cubicBezTo>
                <a:lnTo>
                  <a:pt x="2083443" y="1470519"/>
                </a:lnTo>
                <a:cubicBezTo>
                  <a:pt x="2083443" y="1505382"/>
                  <a:pt x="2055181" y="1533644"/>
                  <a:pt x="2020318" y="1533644"/>
                </a:cubicBezTo>
                <a:lnTo>
                  <a:pt x="63125" y="1533644"/>
                </a:lnTo>
                <a:cubicBezTo>
                  <a:pt x="28262" y="1533644"/>
                  <a:pt x="0" y="1505382"/>
                  <a:pt x="0" y="1470519"/>
                </a:cubicBezTo>
                <a:lnTo>
                  <a:pt x="0" y="63125"/>
                </a:lnTo>
                <a:cubicBezTo>
                  <a:pt x="0" y="28262"/>
                  <a:pt x="28262" y="0"/>
                  <a:pt x="63125"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sp>
        <p:nvSpPr>
          <p:cNvPr id="12" name="TextBox 11">
            <a:extLst>
              <a:ext uri="{FF2B5EF4-FFF2-40B4-BE49-F238E27FC236}">
                <a16:creationId xmlns:a16="http://schemas.microsoft.com/office/drawing/2014/main" id="{3A3908A7-6238-78D2-3E1A-EFC80AB32032}"/>
              </a:ext>
            </a:extLst>
          </p:cNvPr>
          <p:cNvSpPr txBox="1"/>
          <p:nvPr/>
        </p:nvSpPr>
        <p:spPr>
          <a:xfrm>
            <a:off x="619432" y="1869863"/>
            <a:ext cx="3350276" cy="461665"/>
          </a:xfrm>
          <a:prstGeom prst="rect">
            <a:avLst/>
          </a:prstGeom>
          <a:noFill/>
        </p:spPr>
        <p:txBody>
          <a:bodyPr wrap="none" rtlCol="0">
            <a:spAutoFit/>
          </a:bodyPr>
          <a:lstStyle/>
          <a:p>
            <a:r>
              <a:rPr lang="en-IN" sz="2400" b="1" kern="0" spc="-5" dirty="0" err="1">
                <a:effectLst/>
                <a:latin typeface="Times New Roman" panose="02020603050405020304" pitchFamily="18" charset="0"/>
                <a:ea typeface="Segoe UI" panose="020B0502040204020203" pitchFamily="34" charset="0"/>
                <a:cs typeface="Times New Roman" panose="02020603050405020304" pitchFamily="18" charset="0"/>
              </a:rPr>
              <a:t>Analyzing</a:t>
            </a:r>
            <a:r>
              <a:rPr lang="en-IN" sz="2400" b="1" kern="0" spc="-5" dirty="0">
                <a:effectLst/>
                <a:latin typeface="Times New Roman" panose="02020603050405020304" pitchFamily="18" charset="0"/>
                <a:ea typeface="Segoe UI" panose="020B0502040204020203" pitchFamily="34" charset="0"/>
                <a:cs typeface="Times New Roman" panose="02020603050405020304" pitchFamily="18" charset="0"/>
              </a:rPr>
              <a:t> voter turnout</a:t>
            </a:r>
            <a:endParaRPr lang="en-IN" sz="2400" dirty="0">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2B5CC9FD-AC70-6697-EC51-19C3C4CF39EE}"/>
              </a:ext>
            </a:extLst>
          </p:cNvPr>
          <p:cNvCxnSpPr>
            <a:cxnSpLocks/>
            <a:endCxn id="6" idx="4"/>
          </p:cNvCxnSpPr>
          <p:nvPr/>
        </p:nvCxnSpPr>
        <p:spPr>
          <a:xfrm>
            <a:off x="813455" y="5794666"/>
            <a:ext cx="969067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DD8F799F-43B7-C665-C8B4-3FA3CC651823}"/>
              </a:ext>
            </a:extLst>
          </p:cNvPr>
          <p:cNvSpPr/>
          <p:nvPr/>
        </p:nvSpPr>
        <p:spPr>
          <a:xfrm rot="16200000">
            <a:off x="816831" y="5746091"/>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79B12815-0380-54E1-EBD8-F94F6834270B}"/>
              </a:ext>
            </a:extLst>
          </p:cNvPr>
          <p:cNvSpPr/>
          <p:nvPr/>
        </p:nvSpPr>
        <p:spPr>
          <a:xfrm rot="16200000">
            <a:off x="10406026"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242989E8-1497-91F5-FEA4-62A088BF6549}"/>
              </a:ext>
            </a:extLst>
          </p:cNvPr>
          <p:cNvSpPr/>
          <p:nvPr/>
        </p:nvSpPr>
        <p:spPr>
          <a:xfrm rot="16200000">
            <a:off x="1738339"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74341162-8AF8-88D1-7328-E6C3B64867DC}"/>
              </a:ext>
            </a:extLst>
          </p:cNvPr>
          <p:cNvSpPr/>
          <p:nvPr/>
        </p:nvSpPr>
        <p:spPr>
          <a:xfrm rot="16200000">
            <a:off x="9552585"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00BF32F2-7F49-5692-5CD9-5062F907FBD5}"/>
              </a:ext>
            </a:extLst>
          </p:cNvPr>
          <p:cNvSpPr/>
          <p:nvPr/>
        </p:nvSpPr>
        <p:spPr>
          <a:xfrm rot="16200000">
            <a:off x="2759281"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18B4B8F1-8DA9-7F78-C2C5-EA8AEFD82928}"/>
              </a:ext>
            </a:extLst>
          </p:cNvPr>
          <p:cNvSpPr/>
          <p:nvPr/>
        </p:nvSpPr>
        <p:spPr>
          <a:xfrm rot="16200000">
            <a:off x="3776930"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82153C1D-C0CB-1BE7-78CA-3A0924D4EEAE}"/>
              </a:ext>
            </a:extLst>
          </p:cNvPr>
          <p:cNvSpPr/>
          <p:nvPr/>
        </p:nvSpPr>
        <p:spPr>
          <a:xfrm rot="16200000">
            <a:off x="4794578" y="5746093"/>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C7C2085A-6A36-B0D1-7138-970E1D62FCEC}"/>
              </a:ext>
            </a:extLst>
          </p:cNvPr>
          <p:cNvSpPr/>
          <p:nvPr/>
        </p:nvSpPr>
        <p:spPr>
          <a:xfrm rot="16200000">
            <a:off x="6797962" y="5746094"/>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570B45D5-0822-9481-FE1D-F50B3213704F}"/>
              </a:ext>
            </a:extLst>
          </p:cNvPr>
          <p:cNvSpPr/>
          <p:nvPr/>
        </p:nvSpPr>
        <p:spPr>
          <a:xfrm rot="16200000">
            <a:off x="7748553" y="5746094"/>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E80DABF1-AB0D-E616-5424-F3B72A32121C}"/>
              </a:ext>
            </a:extLst>
          </p:cNvPr>
          <p:cNvSpPr/>
          <p:nvPr/>
        </p:nvSpPr>
        <p:spPr>
          <a:xfrm rot="16200000">
            <a:off x="8699144" y="5746095"/>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94649C7A-6794-6F34-19E3-68D2B766A9C4}"/>
              </a:ext>
            </a:extLst>
          </p:cNvPr>
          <p:cNvSpPr/>
          <p:nvPr/>
        </p:nvSpPr>
        <p:spPr>
          <a:xfrm rot="16200000">
            <a:off x="5676254" y="5690765"/>
            <a:ext cx="204980" cy="2078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6836140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F23AF5B-3FB0-5F78-3515-7FDA3C975E04}"/>
              </a:ext>
            </a:extLst>
          </p:cNvPr>
          <p:cNvSpPr txBox="1"/>
          <p:nvPr/>
        </p:nvSpPr>
        <p:spPr>
          <a:xfrm>
            <a:off x="589935" y="1883703"/>
            <a:ext cx="2542043" cy="461665"/>
          </a:xfrm>
          <a:prstGeom prst="rect">
            <a:avLst/>
          </a:prstGeom>
          <a:noFill/>
        </p:spPr>
        <p:txBody>
          <a:bodyPr wrap="none" rtlCol="0">
            <a:spAutoFit/>
          </a:bodyPr>
          <a:lstStyle/>
          <a:p>
            <a:r>
              <a:rPr lang="en-IN" sz="2400" b="1" kern="0" spc="-5" dirty="0" err="1">
                <a:effectLst/>
                <a:latin typeface="Times New Roman" panose="02020603050405020304" pitchFamily="18" charset="0"/>
                <a:ea typeface="Segoe UI" panose="020B0502040204020203" pitchFamily="34" charset="0"/>
                <a:cs typeface="Times New Roman" panose="02020603050405020304" pitchFamily="18" charset="0"/>
              </a:rPr>
              <a:t>Analyzing</a:t>
            </a:r>
            <a:r>
              <a:rPr lang="en-IN" sz="2400" b="1" kern="0" spc="-5" dirty="0">
                <a:effectLst/>
                <a:latin typeface="Times New Roman" panose="02020603050405020304" pitchFamily="18" charset="0"/>
                <a:ea typeface="Segoe UI" panose="020B0502040204020203" pitchFamily="34" charset="0"/>
                <a:cs typeface="Times New Roman" panose="02020603050405020304" pitchFamily="18" charset="0"/>
              </a:rPr>
              <a:t> </a:t>
            </a:r>
            <a:r>
              <a:rPr lang="en-IN" sz="2400" b="1" kern="0" spc="-5" dirty="0">
                <a:latin typeface="Times New Roman" panose="02020603050405020304" pitchFamily="18" charset="0"/>
                <a:ea typeface="Segoe UI" panose="020B0502040204020203" pitchFamily="34" charset="0"/>
                <a:cs typeface="Times New Roman" panose="02020603050405020304" pitchFamily="18" charset="0"/>
              </a:rPr>
              <a:t>margin</a:t>
            </a:r>
            <a:endParaRPr lang="en-IN" sz="2400" dirty="0">
              <a:latin typeface="Times New Roman" panose="02020603050405020304" pitchFamily="18" charset="0"/>
              <a:cs typeface="Times New Roman" panose="02020603050405020304" pitchFamily="18" charset="0"/>
            </a:endParaRPr>
          </a:p>
        </p:txBody>
      </p:sp>
      <p:pic>
        <p:nvPicPr>
          <p:cNvPr id="12" name="Picture Placeholder 2">
            <a:extLst>
              <a:ext uri="{FF2B5EF4-FFF2-40B4-BE49-F238E27FC236}">
                <a16:creationId xmlns:a16="http://schemas.microsoft.com/office/drawing/2014/main" id="{2EB67516-E2B1-F253-EF62-551486557EF0}"/>
              </a:ext>
            </a:extLst>
          </p:cNvPr>
          <p:cNvPicPr>
            <a:picLocks noChangeAspect="1"/>
          </p:cNvPicPr>
          <p:nvPr/>
        </p:nvPicPr>
        <p:blipFill rotWithShape="1">
          <a:blip r:embed="rId2">
            <a:extLst>
              <a:ext uri="{28A0092B-C50C-407E-A947-70E740481C1C}">
                <a14:useLocalDpi xmlns:a14="http://schemas.microsoft.com/office/drawing/2010/main" val="0"/>
              </a:ext>
            </a:extLst>
          </a:blip>
          <a:srcRect t="1632" b="-43"/>
          <a:stretch/>
        </p:blipFill>
        <p:spPr>
          <a:xfrm>
            <a:off x="4413044" y="1813110"/>
            <a:ext cx="4427445" cy="2612534"/>
          </a:xfrm>
          <a:custGeom>
            <a:avLst/>
            <a:gdLst>
              <a:gd name="connsiteX0" fmla="*/ 107532 w 4427445"/>
              <a:gd name="connsiteY0" fmla="*/ 0 h 2612534"/>
              <a:gd name="connsiteX1" fmla="*/ 4319913 w 4427445"/>
              <a:gd name="connsiteY1" fmla="*/ 0 h 2612534"/>
              <a:gd name="connsiteX2" fmla="*/ 4427445 w 4427445"/>
              <a:gd name="connsiteY2" fmla="*/ 107532 h 2612534"/>
              <a:gd name="connsiteX3" fmla="*/ 4427445 w 4427445"/>
              <a:gd name="connsiteY3" fmla="*/ 2505002 h 2612534"/>
              <a:gd name="connsiteX4" fmla="*/ 4319913 w 4427445"/>
              <a:gd name="connsiteY4" fmla="*/ 2612534 h 2612534"/>
              <a:gd name="connsiteX5" fmla="*/ 107532 w 4427445"/>
              <a:gd name="connsiteY5" fmla="*/ 2612534 h 2612534"/>
              <a:gd name="connsiteX6" fmla="*/ 0 w 4427445"/>
              <a:gd name="connsiteY6" fmla="*/ 2505002 h 2612534"/>
              <a:gd name="connsiteX7" fmla="*/ 0 w 4427445"/>
              <a:gd name="connsiteY7" fmla="*/ 107532 h 2612534"/>
              <a:gd name="connsiteX8" fmla="*/ 107532 w 4427445"/>
              <a:gd name="connsiteY8" fmla="*/ 0 h 26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7445" h="2612534">
                <a:moveTo>
                  <a:pt x="107532" y="0"/>
                </a:moveTo>
                <a:lnTo>
                  <a:pt x="4319913" y="0"/>
                </a:lnTo>
                <a:cubicBezTo>
                  <a:pt x="4379301" y="0"/>
                  <a:pt x="4427445" y="48144"/>
                  <a:pt x="4427445" y="107532"/>
                </a:cubicBezTo>
                <a:lnTo>
                  <a:pt x="4427445" y="2505002"/>
                </a:lnTo>
                <a:cubicBezTo>
                  <a:pt x="4427445" y="2564390"/>
                  <a:pt x="4379301" y="2612534"/>
                  <a:pt x="4319913" y="2612534"/>
                </a:cubicBezTo>
                <a:lnTo>
                  <a:pt x="107532" y="2612534"/>
                </a:lnTo>
                <a:cubicBezTo>
                  <a:pt x="48144" y="2612534"/>
                  <a:pt x="0" y="2564390"/>
                  <a:pt x="0" y="2505002"/>
                </a:cubicBezTo>
                <a:lnTo>
                  <a:pt x="0" y="107532"/>
                </a:lnTo>
                <a:cubicBezTo>
                  <a:pt x="0" y="48144"/>
                  <a:pt x="48144" y="0"/>
                  <a:pt x="107532" y="0"/>
                </a:cubicBezTo>
                <a:close/>
              </a:path>
            </a:pathLst>
          </a:custGeom>
          <a:pattFill prst="pct5">
            <a:fgClr>
              <a:schemeClr val="accent1"/>
            </a:fgClr>
            <a:bgClr>
              <a:schemeClr val="bg1"/>
            </a:bgClr>
          </a:pattFill>
          <a:effectLst>
            <a:outerShdw blurRad="266700" dist="139700" dir="8100000" algn="tr" rotWithShape="0">
              <a:prstClr val="black">
                <a:alpha val="45000"/>
              </a:prstClr>
            </a:outerShdw>
          </a:effectLst>
        </p:spPr>
      </p:pic>
      <p:pic>
        <p:nvPicPr>
          <p:cNvPr id="13" name="Picture Placeholder 4">
            <a:extLst>
              <a:ext uri="{FF2B5EF4-FFF2-40B4-BE49-F238E27FC236}">
                <a16:creationId xmlns:a16="http://schemas.microsoft.com/office/drawing/2014/main" id="{A1854886-5EA3-8F91-1B15-CA126632FF60}"/>
              </a:ext>
            </a:extLst>
          </p:cNvPr>
          <p:cNvPicPr>
            <a:picLocks noChangeAspect="1"/>
          </p:cNvPicPr>
          <p:nvPr/>
        </p:nvPicPr>
        <p:blipFill rotWithShape="1">
          <a:blip r:embed="rId3">
            <a:extLst>
              <a:ext uri="{28A0092B-C50C-407E-A947-70E740481C1C}">
                <a14:useLocalDpi xmlns:a14="http://schemas.microsoft.com/office/drawing/2010/main" val="0"/>
              </a:ext>
            </a:extLst>
          </a:blip>
          <a:srcRect r="-16"/>
          <a:stretch/>
        </p:blipFill>
        <p:spPr>
          <a:xfrm>
            <a:off x="8953662" y="2352555"/>
            <a:ext cx="2083443" cy="1533644"/>
          </a:xfrm>
          <a:custGeom>
            <a:avLst/>
            <a:gdLst>
              <a:gd name="connsiteX0" fmla="*/ 63125 w 2083443"/>
              <a:gd name="connsiteY0" fmla="*/ 0 h 1533644"/>
              <a:gd name="connsiteX1" fmla="*/ 2020318 w 2083443"/>
              <a:gd name="connsiteY1" fmla="*/ 0 h 1533644"/>
              <a:gd name="connsiteX2" fmla="*/ 2083443 w 2083443"/>
              <a:gd name="connsiteY2" fmla="*/ 63125 h 1533644"/>
              <a:gd name="connsiteX3" fmla="*/ 2083443 w 2083443"/>
              <a:gd name="connsiteY3" fmla="*/ 1470519 h 1533644"/>
              <a:gd name="connsiteX4" fmla="*/ 2020318 w 2083443"/>
              <a:gd name="connsiteY4" fmla="*/ 1533644 h 1533644"/>
              <a:gd name="connsiteX5" fmla="*/ 63125 w 2083443"/>
              <a:gd name="connsiteY5" fmla="*/ 1533644 h 1533644"/>
              <a:gd name="connsiteX6" fmla="*/ 0 w 2083443"/>
              <a:gd name="connsiteY6" fmla="*/ 1470519 h 1533644"/>
              <a:gd name="connsiteX7" fmla="*/ 0 w 2083443"/>
              <a:gd name="connsiteY7" fmla="*/ 63125 h 1533644"/>
              <a:gd name="connsiteX8" fmla="*/ 63125 w 2083443"/>
              <a:gd name="connsiteY8"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3" h="1533644">
                <a:moveTo>
                  <a:pt x="63125" y="0"/>
                </a:moveTo>
                <a:lnTo>
                  <a:pt x="2020318" y="0"/>
                </a:lnTo>
                <a:cubicBezTo>
                  <a:pt x="2055181" y="0"/>
                  <a:pt x="2083443" y="28262"/>
                  <a:pt x="2083443" y="63125"/>
                </a:cubicBezTo>
                <a:lnTo>
                  <a:pt x="2083443" y="1470519"/>
                </a:lnTo>
                <a:cubicBezTo>
                  <a:pt x="2083443" y="1505382"/>
                  <a:pt x="2055181" y="1533644"/>
                  <a:pt x="2020318" y="1533644"/>
                </a:cubicBezTo>
                <a:lnTo>
                  <a:pt x="63125" y="1533644"/>
                </a:lnTo>
                <a:cubicBezTo>
                  <a:pt x="28262" y="1533644"/>
                  <a:pt x="0" y="1505382"/>
                  <a:pt x="0" y="1470519"/>
                </a:cubicBezTo>
                <a:lnTo>
                  <a:pt x="0" y="63125"/>
                </a:lnTo>
                <a:cubicBezTo>
                  <a:pt x="0" y="28262"/>
                  <a:pt x="28262" y="0"/>
                  <a:pt x="63125"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14" name="Picture Placeholder 6">
            <a:extLst>
              <a:ext uri="{FF2B5EF4-FFF2-40B4-BE49-F238E27FC236}">
                <a16:creationId xmlns:a16="http://schemas.microsoft.com/office/drawing/2014/main" id="{FDF963AE-9650-ADB0-301D-D13BCEC376F4}"/>
              </a:ext>
            </a:extLst>
          </p:cNvPr>
          <p:cNvPicPr>
            <a:picLocks noChangeAspect="1"/>
          </p:cNvPicPr>
          <p:nvPr/>
        </p:nvPicPr>
        <p:blipFill rotWithShape="1">
          <a:blip r:embed="rId4">
            <a:extLst>
              <a:ext uri="{28A0092B-C50C-407E-A947-70E740481C1C}">
                <a14:useLocalDpi xmlns:a14="http://schemas.microsoft.com/office/drawing/2010/main" val="0"/>
              </a:ext>
            </a:extLst>
          </a:blip>
          <a:srcRect t="1353"/>
          <a:stretch/>
        </p:blipFill>
        <p:spPr>
          <a:xfrm>
            <a:off x="11150601" y="2352555"/>
            <a:ext cx="2083121" cy="1533644"/>
          </a:xfrm>
          <a:custGeom>
            <a:avLst/>
            <a:gdLst>
              <a:gd name="connsiteX0" fmla="*/ 62803 w 2083121"/>
              <a:gd name="connsiteY0" fmla="*/ 0 h 1533644"/>
              <a:gd name="connsiteX1" fmla="*/ 2019996 w 2083121"/>
              <a:gd name="connsiteY1" fmla="*/ 0 h 1533644"/>
              <a:gd name="connsiteX2" fmla="*/ 2083121 w 2083121"/>
              <a:gd name="connsiteY2" fmla="*/ 63125 h 1533644"/>
              <a:gd name="connsiteX3" fmla="*/ 2083121 w 2083121"/>
              <a:gd name="connsiteY3" fmla="*/ 1470519 h 1533644"/>
              <a:gd name="connsiteX4" fmla="*/ 2019996 w 2083121"/>
              <a:gd name="connsiteY4" fmla="*/ 1533644 h 1533644"/>
              <a:gd name="connsiteX5" fmla="*/ 62803 w 2083121"/>
              <a:gd name="connsiteY5" fmla="*/ 1533644 h 1533644"/>
              <a:gd name="connsiteX6" fmla="*/ 4639 w 2083121"/>
              <a:gd name="connsiteY6" fmla="*/ 1495090 h 1533644"/>
              <a:gd name="connsiteX7" fmla="*/ 0 w 2083121"/>
              <a:gd name="connsiteY7" fmla="*/ 1472114 h 1533644"/>
              <a:gd name="connsiteX8" fmla="*/ 0 w 2083121"/>
              <a:gd name="connsiteY8" fmla="*/ 61530 h 1533644"/>
              <a:gd name="connsiteX9" fmla="*/ 4639 w 2083121"/>
              <a:gd name="connsiteY9" fmla="*/ 38554 h 1533644"/>
              <a:gd name="connsiteX10" fmla="*/ 62803 w 2083121"/>
              <a:gd name="connsiteY10"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83121" h="1533644">
                <a:moveTo>
                  <a:pt x="62803" y="0"/>
                </a:moveTo>
                <a:lnTo>
                  <a:pt x="2019996" y="0"/>
                </a:lnTo>
                <a:cubicBezTo>
                  <a:pt x="2054859" y="0"/>
                  <a:pt x="2083121" y="28262"/>
                  <a:pt x="2083121" y="63125"/>
                </a:cubicBezTo>
                <a:lnTo>
                  <a:pt x="2083121" y="1470519"/>
                </a:lnTo>
                <a:cubicBezTo>
                  <a:pt x="2083121" y="1505382"/>
                  <a:pt x="2054859" y="1533644"/>
                  <a:pt x="2019996" y="1533644"/>
                </a:cubicBezTo>
                <a:lnTo>
                  <a:pt x="62803" y="1533644"/>
                </a:lnTo>
                <a:cubicBezTo>
                  <a:pt x="36656" y="1533644"/>
                  <a:pt x="14222" y="1517747"/>
                  <a:pt x="4639" y="1495090"/>
                </a:cubicBezTo>
                <a:lnTo>
                  <a:pt x="0" y="1472114"/>
                </a:lnTo>
                <a:lnTo>
                  <a:pt x="0" y="61530"/>
                </a:lnTo>
                <a:lnTo>
                  <a:pt x="4639" y="38554"/>
                </a:lnTo>
                <a:cubicBezTo>
                  <a:pt x="14222" y="15898"/>
                  <a:pt x="36656" y="0"/>
                  <a:pt x="62803"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15" name="Picture Placeholder 8">
            <a:extLst>
              <a:ext uri="{FF2B5EF4-FFF2-40B4-BE49-F238E27FC236}">
                <a16:creationId xmlns:a16="http://schemas.microsoft.com/office/drawing/2014/main" id="{3C9843AB-C240-6472-9F5A-9913EBAB1145}"/>
              </a:ext>
            </a:extLst>
          </p:cNvPr>
          <p:cNvPicPr>
            <a:picLocks noChangeAspect="1"/>
          </p:cNvPicPr>
          <p:nvPr/>
        </p:nvPicPr>
        <p:blipFill>
          <a:blip r:embed="rId5">
            <a:extLst>
              <a:ext uri="{28A0092B-C50C-407E-A947-70E740481C1C}">
                <a14:useLocalDpi xmlns:a14="http://schemas.microsoft.com/office/drawing/2010/main" val="0"/>
              </a:ext>
            </a:extLst>
          </a:blip>
          <a:srcRect t="7338" b="7338"/>
          <a:stretch>
            <a:fillRect/>
          </a:stretch>
        </p:blipFill>
        <p:spPr>
          <a:xfrm>
            <a:off x="13346895" y="2331528"/>
            <a:ext cx="2083443" cy="1533644"/>
          </a:xfrm>
          <a:custGeom>
            <a:avLst/>
            <a:gdLst>
              <a:gd name="connsiteX0" fmla="*/ 63125 w 2083443"/>
              <a:gd name="connsiteY0" fmla="*/ 0 h 1533644"/>
              <a:gd name="connsiteX1" fmla="*/ 2020318 w 2083443"/>
              <a:gd name="connsiteY1" fmla="*/ 0 h 1533644"/>
              <a:gd name="connsiteX2" fmla="*/ 2083443 w 2083443"/>
              <a:gd name="connsiteY2" fmla="*/ 63125 h 1533644"/>
              <a:gd name="connsiteX3" fmla="*/ 2083443 w 2083443"/>
              <a:gd name="connsiteY3" fmla="*/ 1470519 h 1533644"/>
              <a:gd name="connsiteX4" fmla="*/ 2020318 w 2083443"/>
              <a:gd name="connsiteY4" fmla="*/ 1533644 h 1533644"/>
              <a:gd name="connsiteX5" fmla="*/ 63125 w 2083443"/>
              <a:gd name="connsiteY5" fmla="*/ 1533644 h 1533644"/>
              <a:gd name="connsiteX6" fmla="*/ 0 w 2083443"/>
              <a:gd name="connsiteY6" fmla="*/ 1470519 h 1533644"/>
              <a:gd name="connsiteX7" fmla="*/ 0 w 2083443"/>
              <a:gd name="connsiteY7" fmla="*/ 63125 h 1533644"/>
              <a:gd name="connsiteX8" fmla="*/ 63125 w 2083443"/>
              <a:gd name="connsiteY8"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3" h="1533644">
                <a:moveTo>
                  <a:pt x="63125" y="0"/>
                </a:moveTo>
                <a:lnTo>
                  <a:pt x="2020318" y="0"/>
                </a:lnTo>
                <a:cubicBezTo>
                  <a:pt x="2055181" y="0"/>
                  <a:pt x="2083443" y="28262"/>
                  <a:pt x="2083443" y="63125"/>
                </a:cubicBezTo>
                <a:lnTo>
                  <a:pt x="2083443" y="1470519"/>
                </a:lnTo>
                <a:cubicBezTo>
                  <a:pt x="2083443" y="1505382"/>
                  <a:pt x="2055181" y="1533644"/>
                  <a:pt x="2020318" y="1533644"/>
                </a:cubicBezTo>
                <a:lnTo>
                  <a:pt x="63125" y="1533644"/>
                </a:lnTo>
                <a:cubicBezTo>
                  <a:pt x="28262" y="1533644"/>
                  <a:pt x="0" y="1505382"/>
                  <a:pt x="0" y="1470519"/>
                </a:cubicBezTo>
                <a:lnTo>
                  <a:pt x="0" y="63125"/>
                </a:lnTo>
                <a:cubicBezTo>
                  <a:pt x="0" y="28262"/>
                  <a:pt x="28262" y="0"/>
                  <a:pt x="63125"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sp>
        <p:nvSpPr>
          <p:cNvPr id="2" name="TextBox 1">
            <a:extLst>
              <a:ext uri="{FF2B5EF4-FFF2-40B4-BE49-F238E27FC236}">
                <a16:creationId xmlns:a16="http://schemas.microsoft.com/office/drawing/2014/main" id="{333BDA7D-0645-F3E0-6A20-B44548456A6C}"/>
              </a:ext>
            </a:extLst>
          </p:cNvPr>
          <p:cNvSpPr txBox="1"/>
          <p:nvPr/>
        </p:nvSpPr>
        <p:spPr>
          <a:xfrm>
            <a:off x="589935" y="2518341"/>
            <a:ext cx="3500102" cy="800219"/>
          </a:xfrm>
          <a:prstGeom prst="rect">
            <a:avLst/>
          </a:prstGeom>
          <a:noFill/>
        </p:spPr>
        <p:txBody>
          <a:bodyPr wrap="square" rtlCol="0">
            <a:spAutoFit/>
          </a:bodyPr>
          <a:lstStyle/>
          <a:p>
            <a:pPr algn="just"/>
            <a:r>
              <a:rPr lang="en-US" sz="1400" spc="-5" dirty="0">
                <a:effectLst/>
                <a:latin typeface="Times New Roman" panose="02020603050405020304" pitchFamily="18" charset="0"/>
                <a:ea typeface="Segoe UI" panose="020B0502040204020203" pitchFamily="34" charset="0"/>
                <a:cs typeface="Times New Roman" panose="02020603050405020304" pitchFamily="18" charset="0"/>
              </a:rPr>
              <a:t>Margin analysis for particular party </a:t>
            </a:r>
            <a:r>
              <a:rPr lang="en-US" sz="1400" spc="-5" dirty="0">
                <a:latin typeface="Times New Roman" panose="02020603050405020304" pitchFamily="18" charset="0"/>
                <a:ea typeface="Segoe UI" panose="020B0502040204020203" pitchFamily="34" charset="0"/>
                <a:cs typeface="Times New Roman" panose="02020603050405020304" pitchFamily="18" charset="0"/>
              </a:rPr>
              <a:t>across different years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cxnSp>
        <p:nvCxnSpPr>
          <p:cNvPr id="3" name="Straight Connector 2">
            <a:extLst>
              <a:ext uri="{FF2B5EF4-FFF2-40B4-BE49-F238E27FC236}">
                <a16:creationId xmlns:a16="http://schemas.microsoft.com/office/drawing/2014/main" id="{7220944E-517B-1D2B-40A5-FD4CD04C3965}"/>
              </a:ext>
            </a:extLst>
          </p:cNvPr>
          <p:cNvCxnSpPr>
            <a:cxnSpLocks/>
            <a:endCxn id="5" idx="4"/>
          </p:cNvCxnSpPr>
          <p:nvPr/>
        </p:nvCxnSpPr>
        <p:spPr>
          <a:xfrm>
            <a:off x="813455" y="5794666"/>
            <a:ext cx="969067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1FBC1B4F-DF60-43D4-7B46-1F2B8CD9BF34}"/>
              </a:ext>
            </a:extLst>
          </p:cNvPr>
          <p:cNvSpPr/>
          <p:nvPr/>
        </p:nvSpPr>
        <p:spPr>
          <a:xfrm rot="16200000">
            <a:off x="816831" y="5746091"/>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F364833D-7147-AAF0-80CA-ECB9572E5415}"/>
              </a:ext>
            </a:extLst>
          </p:cNvPr>
          <p:cNvSpPr/>
          <p:nvPr/>
        </p:nvSpPr>
        <p:spPr>
          <a:xfrm rot="16200000">
            <a:off x="10406026"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5FC4FE07-C84C-A236-3D10-D47B2E5A3B03}"/>
              </a:ext>
            </a:extLst>
          </p:cNvPr>
          <p:cNvSpPr/>
          <p:nvPr/>
        </p:nvSpPr>
        <p:spPr>
          <a:xfrm rot="16200000">
            <a:off x="1738339"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4C2BCB68-B86C-585A-6353-1CB8EE98ECEB}"/>
              </a:ext>
            </a:extLst>
          </p:cNvPr>
          <p:cNvSpPr/>
          <p:nvPr/>
        </p:nvSpPr>
        <p:spPr>
          <a:xfrm rot="16200000">
            <a:off x="9552585"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05FC00D6-6D7A-4968-CDD5-3ACE5A7815D2}"/>
              </a:ext>
            </a:extLst>
          </p:cNvPr>
          <p:cNvSpPr/>
          <p:nvPr/>
        </p:nvSpPr>
        <p:spPr>
          <a:xfrm rot="16200000">
            <a:off x="2759281"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A66AA9FA-1A5C-1E8F-62C5-78D95358BCCA}"/>
              </a:ext>
            </a:extLst>
          </p:cNvPr>
          <p:cNvSpPr/>
          <p:nvPr/>
        </p:nvSpPr>
        <p:spPr>
          <a:xfrm rot="16200000">
            <a:off x="3776930"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903B3848-5D40-BD07-69F2-ADA61345E42A}"/>
              </a:ext>
            </a:extLst>
          </p:cNvPr>
          <p:cNvSpPr/>
          <p:nvPr/>
        </p:nvSpPr>
        <p:spPr>
          <a:xfrm rot="16200000">
            <a:off x="4794578" y="5746093"/>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CF462C88-2AB0-17D3-F6CF-30456094970D}"/>
              </a:ext>
            </a:extLst>
          </p:cNvPr>
          <p:cNvSpPr/>
          <p:nvPr/>
        </p:nvSpPr>
        <p:spPr>
          <a:xfrm rot="16200000">
            <a:off x="5847372" y="5746093"/>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408317CB-2FE5-2224-347F-BED5054E7128}"/>
              </a:ext>
            </a:extLst>
          </p:cNvPr>
          <p:cNvSpPr/>
          <p:nvPr/>
        </p:nvSpPr>
        <p:spPr>
          <a:xfrm rot="16200000">
            <a:off x="7748553" y="5746094"/>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E305761D-B7E3-3E3C-5E6C-61097D521E84}"/>
              </a:ext>
            </a:extLst>
          </p:cNvPr>
          <p:cNvSpPr/>
          <p:nvPr/>
        </p:nvSpPr>
        <p:spPr>
          <a:xfrm rot="16200000">
            <a:off x="8699144" y="5746095"/>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83B5E7EF-5994-D53E-F651-5F1D0F120144}"/>
              </a:ext>
            </a:extLst>
          </p:cNvPr>
          <p:cNvSpPr/>
          <p:nvPr/>
        </p:nvSpPr>
        <p:spPr>
          <a:xfrm rot="16200000">
            <a:off x="6689678" y="5690765"/>
            <a:ext cx="204980" cy="2078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421979893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5A4FAF7-8F2C-B264-525E-C4D3DC9E9C66}"/>
              </a:ext>
            </a:extLst>
          </p:cNvPr>
          <p:cNvSpPr txBox="1"/>
          <p:nvPr/>
        </p:nvSpPr>
        <p:spPr>
          <a:xfrm>
            <a:off x="589935" y="1874749"/>
            <a:ext cx="2704908" cy="461665"/>
          </a:xfrm>
          <a:prstGeom prst="rect">
            <a:avLst/>
          </a:prstGeom>
          <a:noFill/>
        </p:spPr>
        <p:txBody>
          <a:bodyPr wrap="none" rtlCol="0">
            <a:spAutoFit/>
          </a:bodyPr>
          <a:lstStyle/>
          <a:p>
            <a:r>
              <a:rPr lang="en-IN" sz="2400" b="1" kern="0" spc="-5" dirty="0">
                <a:effectLst/>
                <a:latin typeface="Times New Roman" panose="02020603050405020304" pitchFamily="18" charset="0"/>
                <a:ea typeface="Segoe UI" panose="020B0502040204020203" pitchFamily="34" charset="0"/>
                <a:cs typeface="Times New Roman" panose="02020603050405020304" pitchFamily="18" charset="0"/>
              </a:rPr>
              <a:t>Turnout vs Margin</a:t>
            </a:r>
            <a:endParaRPr lang="en-IN" sz="2400" dirty="0">
              <a:latin typeface="Times New Roman" panose="02020603050405020304" pitchFamily="18" charset="0"/>
              <a:cs typeface="Times New Roman" panose="02020603050405020304" pitchFamily="18" charset="0"/>
            </a:endParaRPr>
          </a:p>
        </p:txBody>
      </p:sp>
      <p:pic>
        <p:nvPicPr>
          <p:cNvPr id="12" name="Picture Placeholder 2">
            <a:extLst>
              <a:ext uri="{FF2B5EF4-FFF2-40B4-BE49-F238E27FC236}">
                <a16:creationId xmlns:a16="http://schemas.microsoft.com/office/drawing/2014/main" id="{967F800A-C17A-8F70-8E78-BA25AF408E98}"/>
              </a:ext>
            </a:extLst>
          </p:cNvPr>
          <p:cNvPicPr>
            <a:picLocks noChangeAspect="1"/>
          </p:cNvPicPr>
          <p:nvPr/>
        </p:nvPicPr>
        <p:blipFill rotWithShape="1">
          <a:blip r:embed="rId2">
            <a:extLst>
              <a:ext uri="{28A0092B-C50C-407E-A947-70E740481C1C}">
                <a14:useLocalDpi xmlns:a14="http://schemas.microsoft.com/office/drawing/2010/main" val="0"/>
              </a:ext>
            </a:extLst>
          </a:blip>
          <a:srcRect t="1980" b="691"/>
          <a:stretch/>
        </p:blipFill>
        <p:spPr>
          <a:xfrm>
            <a:off x="4413044" y="1813110"/>
            <a:ext cx="4427445" cy="2612534"/>
          </a:xfrm>
          <a:custGeom>
            <a:avLst/>
            <a:gdLst>
              <a:gd name="connsiteX0" fmla="*/ 107532 w 4427445"/>
              <a:gd name="connsiteY0" fmla="*/ 0 h 2612534"/>
              <a:gd name="connsiteX1" fmla="*/ 4319913 w 4427445"/>
              <a:gd name="connsiteY1" fmla="*/ 0 h 2612534"/>
              <a:gd name="connsiteX2" fmla="*/ 4427445 w 4427445"/>
              <a:gd name="connsiteY2" fmla="*/ 107532 h 2612534"/>
              <a:gd name="connsiteX3" fmla="*/ 4427445 w 4427445"/>
              <a:gd name="connsiteY3" fmla="*/ 2505002 h 2612534"/>
              <a:gd name="connsiteX4" fmla="*/ 4319913 w 4427445"/>
              <a:gd name="connsiteY4" fmla="*/ 2612534 h 2612534"/>
              <a:gd name="connsiteX5" fmla="*/ 107532 w 4427445"/>
              <a:gd name="connsiteY5" fmla="*/ 2612534 h 2612534"/>
              <a:gd name="connsiteX6" fmla="*/ 0 w 4427445"/>
              <a:gd name="connsiteY6" fmla="*/ 2505002 h 2612534"/>
              <a:gd name="connsiteX7" fmla="*/ 0 w 4427445"/>
              <a:gd name="connsiteY7" fmla="*/ 107532 h 2612534"/>
              <a:gd name="connsiteX8" fmla="*/ 107532 w 4427445"/>
              <a:gd name="connsiteY8" fmla="*/ 0 h 26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7445" h="2612534">
                <a:moveTo>
                  <a:pt x="107532" y="0"/>
                </a:moveTo>
                <a:lnTo>
                  <a:pt x="4319913" y="0"/>
                </a:lnTo>
                <a:cubicBezTo>
                  <a:pt x="4379301" y="0"/>
                  <a:pt x="4427445" y="48144"/>
                  <a:pt x="4427445" y="107532"/>
                </a:cubicBezTo>
                <a:lnTo>
                  <a:pt x="4427445" y="2505002"/>
                </a:lnTo>
                <a:cubicBezTo>
                  <a:pt x="4427445" y="2564390"/>
                  <a:pt x="4379301" y="2612534"/>
                  <a:pt x="4319913" y="2612534"/>
                </a:cubicBezTo>
                <a:lnTo>
                  <a:pt x="107532" y="2612534"/>
                </a:lnTo>
                <a:cubicBezTo>
                  <a:pt x="48144" y="2612534"/>
                  <a:pt x="0" y="2564390"/>
                  <a:pt x="0" y="2505002"/>
                </a:cubicBezTo>
                <a:lnTo>
                  <a:pt x="0" y="107532"/>
                </a:lnTo>
                <a:cubicBezTo>
                  <a:pt x="0" y="48144"/>
                  <a:pt x="48144" y="0"/>
                  <a:pt x="107532" y="0"/>
                </a:cubicBezTo>
                <a:close/>
              </a:path>
            </a:pathLst>
          </a:custGeom>
          <a:pattFill prst="pct5">
            <a:fgClr>
              <a:schemeClr val="accent1"/>
            </a:fgClr>
            <a:bgClr>
              <a:schemeClr val="bg1"/>
            </a:bgClr>
          </a:pattFill>
          <a:effectLst>
            <a:outerShdw blurRad="266700" dist="139700" dir="8100000" algn="tr" rotWithShape="0">
              <a:prstClr val="black">
                <a:alpha val="45000"/>
              </a:prstClr>
            </a:outerShdw>
          </a:effectLst>
        </p:spPr>
      </p:pic>
      <p:pic>
        <p:nvPicPr>
          <p:cNvPr id="13" name="Picture Placeholder 4">
            <a:extLst>
              <a:ext uri="{FF2B5EF4-FFF2-40B4-BE49-F238E27FC236}">
                <a16:creationId xmlns:a16="http://schemas.microsoft.com/office/drawing/2014/main" id="{F027D922-556C-6D76-432A-53501C771A91}"/>
              </a:ext>
            </a:extLst>
          </p:cNvPr>
          <p:cNvPicPr>
            <a:picLocks noChangeAspect="1"/>
          </p:cNvPicPr>
          <p:nvPr/>
        </p:nvPicPr>
        <p:blipFill rotWithShape="1">
          <a:blip r:embed="rId3">
            <a:extLst>
              <a:ext uri="{28A0092B-C50C-407E-A947-70E740481C1C}">
                <a14:useLocalDpi xmlns:a14="http://schemas.microsoft.com/office/drawing/2010/main" val="0"/>
              </a:ext>
            </a:extLst>
          </a:blip>
          <a:srcRect t="1" b="-1391"/>
          <a:stretch/>
        </p:blipFill>
        <p:spPr>
          <a:xfrm>
            <a:off x="8953662" y="2352555"/>
            <a:ext cx="2083443" cy="1533644"/>
          </a:xfrm>
          <a:custGeom>
            <a:avLst/>
            <a:gdLst>
              <a:gd name="connsiteX0" fmla="*/ 63125 w 2083443"/>
              <a:gd name="connsiteY0" fmla="*/ 0 h 1533644"/>
              <a:gd name="connsiteX1" fmla="*/ 2020318 w 2083443"/>
              <a:gd name="connsiteY1" fmla="*/ 0 h 1533644"/>
              <a:gd name="connsiteX2" fmla="*/ 2083443 w 2083443"/>
              <a:gd name="connsiteY2" fmla="*/ 63125 h 1533644"/>
              <a:gd name="connsiteX3" fmla="*/ 2083443 w 2083443"/>
              <a:gd name="connsiteY3" fmla="*/ 1470519 h 1533644"/>
              <a:gd name="connsiteX4" fmla="*/ 2020318 w 2083443"/>
              <a:gd name="connsiteY4" fmla="*/ 1533644 h 1533644"/>
              <a:gd name="connsiteX5" fmla="*/ 63125 w 2083443"/>
              <a:gd name="connsiteY5" fmla="*/ 1533644 h 1533644"/>
              <a:gd name="connsiteX6" fmla="*/ 0 w 2083443"/>
              <a:gd name="connsiteY6" fmla="*/ 1470519 h 1533644"/>
              <a:gd name="connsiteX7" fmla="*/ 0 w 2083443"/>
              <a:gd name="connsiteY7" fmla="*/ 63125 h 1533644"/>
              <a:gd name="connsiteX8" fmla="*/ 63125 w 2083443"/>
              <a:gd name="connsiteY8"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3" h="1533644">
                <a:moveTo>
                  <a:pt x="63125" y="0"/>
                </a:moveTo>
                <a:lnTo>
                  <a:pt x="2020318" y="0"/>
                </a:lnTo>
                <a:cubicBezTo>
                  <a:pt x="2055181" y="0"/>
                  <a:pt x="2083443" y="28262"/>
                  <a:pt x="2083443" y="63125"/>
                </a:cubicBezTo>
                <a:lnTo>
                  <a:pt x="2083443" y="1470519"/>
                </a:lnTo>
                <a:cubicBezTo>
                  <a:pt x="2083443" y="1505382"/>
                  <a:pt x="2055181" y="1533644"/>
                  <a:pt x="2020318" y="1533644"/>
                </a:cubicBezTo>
                <a:lnTo>
                  <a:pt x="63125" y="1533644"/>
                </a:lnTo>
                <a:cubicBezTo>
                  <a:pt x="28262" y="1533644"/>
                  <a:pt x="0" y="1505382"/>
                  <a:pt x="0" y="1470519"/>
                </a:cubicBezTo>
                <a:lnTo>
                  <a:pt x="0" y="63125"/>
                </a:lnTo>
                <a:cubicBezTo>
                  <a:pt x="0" y="28262"/>
                  <a:pt x="28262" y="0"/>
                  <a:pt x="63125"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14" name="Picture Placeholder 6">
            <a:extLst>
              <a:ext uri="{FF2B5EF4-FFF2-40B4-BE49-F238E27FC236}">
                <a16:creationId xmlns:a16="http://schemas.microsoft.com/office/drawing/2014/main" id="{3352BE3F-BD77-14D3-4F0E-4850C4A6FE78}"/>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150601" y="2352555"/>
            <a:ext cx="2083121" cy="1533644"/>
          </a:xfrm>
          <a:custGeom>
            <a:avLst/>
            <a:gdLst>
              <a:gd name="connsiteX0" fmla="*/ 62803 w 2083121"/>
              <a:gd name="connsiteY0" fmla="*/ 0 h 1533644"/>
              <a:gd name="connsiteX1" fmla="*/ 2019996 w 2083121"/>
              <a:gd name="connsiteY1" fmla="*/ 0 h 1533644"/>
              <a:gd name="connsiteX2" fmla="*/ 2083121 w 2083121"/>
              <a:gd name="connsiteY2" fmla="*/ 63125 h 1533644"/>
              <a:gd name="connsiteX3" fmla="*/ 2083121 w 2083121"/>
              <a:gd name="connsiteY3" fmla="*/ 1470519 h 1533644"/>
              <a:gd name="connsiteX4" fmla="*/ 2019996 w 2083121"/>
              <a:gd name="connsiteY4" fmla="*/ 1533644 h 1533644"/>
              <a:gd name="connsiteX5" fmla="*/ 62803 w 2083121"/>
              <a:gd name="connsiteY5" fmla="*/ 1533644 h 1533644"/>
              <a:gd name="connsiteX6" fmla="*/ 4639 w 2083121"/>
              <a:gd name="connsiteY6" fmla="*/ 1495090 h 1533644"/>
              <a:gd name="connsiteX7" fmla="*/ 0 w 2083121"/>
              <a:gd name="connsiteY7" fmla="*/ 1472114 h 1533644"/>
              <a:gd name="connsiteX8" fmla="*/ 0 w 2083121"/>
              <a:gd name="connsiteY8" fmla="*/ 61530 h 1533644"/>
              <a:gd name="connsiteX9" fmla="*/ 4639 w 2083121"/>
              <a:gd name="connsiteY9" fmla="*/ 38554 h 1533644"/>
              <a:gd name="connsiteX10" fmla="*/ 62803 w 2083121"/>
              <a:gd name="connsiteY10"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83121" h="1533644">
                <a:moveTo>
                  <a:pt x="62803" y="0"/>
                </a:moveTo>
                <a:lnTo>
                  <a:pt x="2019996" y="0"/>
                </a:lnTo>
                <a:cubicBezTo>
                  <a:pt x="2054859" y="0"/>
                  <a:pt x="2083121" y="28262"/>
                  <a:pt x="2083121" y="63125"/>
                </a:cubicBezTo>
                <a:lnTo>
                  <a:pt x="2083121" y="1470519"/>
                </a:lnTo>
                <a:cubicBezTo>
                  <a:pt x="2083121" y="1505382"/>
                  <a:pt x="2054859" y="1533644"/>
                  <a:pt x="2019996" y="1533644"/>
                </a:cubicBezTo>
                <a:lnTo>
                  <a:pt x="62803" y="1533644"/>
                </a:lnTo>
                <a:cubicBezTo>
                  <a:pt x="36656" y="1533644"/>
                  <a:pt x="14222" y="1517747"/>
                  <a:pt x="4639" y="1495090"/>
                </a:cubicBezTo>
                <a:lnTo>
                  <a:pt x="0" y="1472114"/>
                </a:lnTo>
                <a:lnTo>
                  <a:pt x="0" y="61530"/>
                </a:lnTo>
                <a:lnTo>
                  <a:pt x="4639" y="38554"/>
                </a:lnTo>
                <a:cubicBezTo>
                  <a:pt x="14222" y="15898"/>
                  <a:pt x="36656" y="0"/>
                  <a:pt x="62803"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15" name="Picture Placeholder 8">
            <a:extLst>
              <a:ext uri="{FF2B5EF4-FFF2-40B4-BE49-F238E27FC236}">
                <a16:creationId xmlns:a16="http://schemas.microsoft.com/office/drawing/2014/main" id="{0B7B34F5-7534-1D45-8228-0E65535E852E}"/>
              </a:ext>
            </a:extLst>
          </p:cNvPr>
          <p:cNvPicPr>
            <a:picLocks noChangeAspect="1"/>
          </p:cNvPicPr>
          <p:nvPr/>
        </p:nvPicPr>
        <p:blipFill>
          <a:blip r:embed="rId5">
            <a:extLst>
              <a:ext uri="{28A0092B-C50C-407E-A947-70E740481C1C}">
                <a14:useLocalDpi xmlns:a14="http://schemas.microsoft.com/office/drawing/2010/main" val="0"/>
              </a:ext>
            </a:extLst>
          </a:blip>
          <a:srcRect t="7347" b="7347"/>
          <a:stretch>
            <a:fillRect/>
          </a:stretch>
        </p:blipFill>
        <p:spPr>
          <a:xfrm>
            <a:off x="13346895" y="2331528"/>
            <a:ext cx="2083443" cy="1533644"/>
          </a:xfrm>
          <a:custGeom>
            <a:avLst/>
            <a:gdLst>
              <a:gd name="connsiteX0" fmla="*/ 63125 w 2083443"/>
              <a:gd name="connsiteY0" fmla="*/ 0 h 1533644"/>
              <a:gd name="connsiteX1" fmla="*/ 2020318 w 2083443"/>
              <a:gd name="connsiteY1" fmla="*/ 0 h 1533644"/>
              <a:gd name="connsiteX2" fmla="*/ 2083443 w 2083443"/>
              <a:gd name="connsiteY2" fmla="*/ 63125 h 1533644"/>
              <a:gd name="connsiteX3" fmla="*/ 2083443 w 2083443"/>
              <a:gd name="connsiteY3" fmla="*/ 1470519 h 1533644"/>
              <a:gd name="connsiteX4" fmla="*/ 2020318 w 2083443"/>
              <a:gd name="connsiteY4" fmla="*/ 1533644 h 1533644"/>
              <a:gd name="connsiteX5" fmla="*/ 63125 w 2083443"/>
              <a:gd name="connsiteY5" fmla="*/ 1533644 h 1533644"/>
              <a:gd name="connsiteX6" fmla="*/ 0 w 2083443"/>
              <a:gd name="connsiteY6" fmla="*/ 1470519 h 1533644"/>
              <a:gd name="connsiteX7" fmla="*/ 0 w 2083443"/>
              <a:gd name="connsiteY7" fmla="*/ 63125 h 1533644"/>
              <a:gd name="connsiteX8" fmla="*/ 63125 w 2083443"/>
              <a:gd name="connsiteY8"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3" h="1533644">
                <a:moveTo>
                  <a:pt x="63125" y="0"/>
                </a:moveTo>
                <a:lnTo>
                  <a:pt x="2020318" y="0"/>
                </a:lnTo>
                <a:cubicBezTo>
                  <a:pt x="2055181" y="0"/>
                  <a:pt x="2083443" y="28262"/>
                  <a:pt x="2083443" y="63125"/>
                </a:cubicBezTo>
                <a:lnTo>
                  <a:pt x="2083443" y="1470519"/>
                </a:lnTo>
                <a:cubicBezTo>
                  <a:pt x="2083443" y="1505382"/>
                  <a:pt x="2055181" y="1533644"/>
                  <a:pt x="2020318" y="1533644"/>
                </a:cubicBezTo>
                <a:lnTo>
                  <a:pt x="63125" y="1533644"/>
                </a:lnTo>
                <a:cubicBezTo>
                  <a:pt x="28262" y="1533644"/>
                  <a:pt x="0" y="1505382"/>
                  <a:pt x="0" y="1470519"/>
                </a:cubicBezTo>
                <a:lnTo>
                  <a:pt x="0" y="63125"/>
                </a:lnTo>
                <a:cubicBezTo>
                  <a:pt x="0" y="28262"/>
                  <a:pt x="28262" y="0"/>
                  <a:pt x="63125"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sp>
        <p:nvSpPr>
          <p:cNvPr id="2" name="TextBox 1">
            <a:extLst>
              <a:ext uri="{FF2B5EF4-FFF2-40B4-BE49-F238E27FC236}">
                <a16:creationId xmlns:a16="http://schemas.microsoft.com/office/drawing/2014/main" id="{DF34AA6C-C211-79CA-0AAB-27DD9DBF3885}"/>
              </a:ext>
            </a:extLst>
          </p:cNvPr>
          <p:cNvSpPr txBox="1"/>
          <p:nvPr/>
        </p:nvSpPr>
        <p:spPr>
          <a:xfrm>
            <a:off x="589935" y="2518341"/>
            <a:ext cx="3500102" cy="523220"/>
          </a:xfrm>
          <a:prstGeom prst="rect">
            <a:avLst/>
          </a:prstGeom>
          <a:noFill/>
        </p:spPr>
        <p:txBody>
          <a:bodyPr wrap="square" rtlCol="0">
            <a:spAutoFit/>
          </a:bodyPr>
          <a:lstStyle/>
          <a:p>
            <a:pPr algn="just"/>
            <a:r>
              <a:rPr lang="en-US" sz="1400" spc="-5" dirty="0">
                <a:effectLst/>
                <a:latin typeface="Times New Roman" panose="02020603050405020304" pitchFamily="18" charset="0"/>
                <a:ea typeface="Segoe UI" panose="020B0502040204020203" pitchFamily="34" charset="0"/>
                <a:cs typeface="Times New Roman" panose="02020603050405020304" pitchFamily="18" charset="0"/>
              </a:rPr>
              <a:t>Difference between Turnout &amp; Margin for particular party over the years </a:t>
            </a:r>
            <a:endParaRPr lang="en-IN" dirty="0"/>
          </a:p>
        </p:txBody>
      </p:sp>
      <p:cxnSp>
        <p:nvCxnSpPr>
          <p:cNvPr id="3" name="Straight Connector 2">
            <a:extLst>
              <a:ext uri="{FF2B5EF4-FFF2-40B4-BE49-F238E27FC236}">
                <a16:creationId xmlns:a16="http://schemas.microsoft.com/office/drawing/2014/main" id="{FDAADA3B-A4BE-4A0D-2C11-42636F9B3A11}"/>
              </a:ext>
            </a:extLst>
          </p:cNvPr>
          <p:cNvCxnSpPr>
            <a:cxnSpLocks/>
            <a:endCxn id="5" idx="4"/>
          </p:cNvCxnSpPr>
          <p:nvPr/>
        </p:nvCxnSpPr>
        <p:spPr>
          <a:xfrm>
            <a:off x="813455" y="5794666"/>
            <a:ext cx="969067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FD81C315-17C0-FF2B-B282-AA886B02C05E}"/>
              </a:ext>
            </a:extLst>
          </p:cNvPr>
          <p:cNvSpPr/>
          <p:nvPr/>
        </p:nvSpPr>
        <p:spPr>
          <a:xfrm rot="16200000">
            <a:off x="816831" y="5746091"/>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CAC72C48-2742-0E5C-D2AB-C899A6B12264}"/>
              </a:ext>
            </a:extLst>
          </p:cNvPr>
          <p:cNvSpPr/>
          <p:nvPr/>
        </p:nvSpPr>
        <p:spPr>
          <a:xfrm rot="16200000">
            <a:off x="10406026"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4033AB9F-0691-43A4-FB64-6FA3A52B5550}"/>
              </a:ext>
            </a:extLst>
          </p:cNvPr>
          <p:cNvSpPr/>
          <p:nvPr/>
        </p:nvSpPr>
        <p:spPr>
          <a:xfrm rot="16200000">
            <a:off x="1738339"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E6616EAA-62A2-AF24-921C-2C83799F84D6}"/>
              </a:ext>
            </a:extLst>
          </p:cNvPr>
          <p:cNvSpPr/>
          <p:nvPr/>
        </p:nvSpPr>
        <p:spPr>
          <a:xfrm rot="16200000">
            <a:off x="9552585"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4731CEB6-E032-4F2F-0EF4-C2105A139EB6}"/>
              </a:ext>
            </a:extLst>
          </p:cNvPr>
          <p:cNvSpPr/>
          <p:nvPr/>
        </p:nvSpPr>
        <p:spPr>
          <a:xfrm rot="16200000">
            <a:off x="2759281"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8966B166-7104-C05B-EDA6-84B802788930}"/>
              </a:ext>
            </a:extLst>
          </p:cNvPr>
          <p:cNvSpPr/>
          <p:nvPr/>
        </p:nvSpPr>
        <p:spPr>
          <a:xfrm rot="16200000">
            <a:off x="3776930"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ED68EDA5-A132-1289-F37B-03F2B1A5705C}"/>
              </a:ext>
            </a:extLst>
          </p:cNvPr>
          <p:cNvSpPr/>
          <p:nvPr/>
        </p:nvSpPr>
        <p:spPr>
          <a:xfrm rot="16200000">
            <a:off x="4794578" y="5746093"/>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91206C33-0CC7-A1A3-B7D3-572F39F4CCE4}"/>
              </a:ext>
            </a:extLst>
          </p:cNvPr>
          <p:cNvSpPr/>
          <p:nvPr/>
        </p:nvSpPr>
        <p:spPr>
          <a:xfrm rot="16200000">
            <a:off x="5847372" y="5746093"/>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A7727C3D-AFC8-DC3C-A0C5-291EFEBE752B}"/>
              </a:ext>
            </a:extLst>
          </p:cNvPr>
          <p:cNvSpPr/>
          <p:nvPr/>
        </p:nvSpPr>
        <p:spPr>
          <a:xfrm rot="16200000">
            <a:off x="6797962" y="5746094"/>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B8576629-2C9E-5888-0F66-5D8EE44AE63A}"/>
              </a:ext>
            </a:extLst>
          </p:cNvPr>
          <p:cNvSpPr/>
          <p:nvPr/>
        </p:nvSpPr>
        <p:spPr>
          <a:xfrm rot="16200000">
            <a:off x="8699144" y="5746095"/>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B23E0209-725C-B62A-D72E-9DEA341250D0}"/>
              </a:ext>
            </a:extLst>
          </p:cNvPr>
          <p:cNvSpPr/>
          <p:nvPr/>
        </p:nvSpPr>
        <p:spPr>
          <a:xfrm rot="16200000">
            <a:off x="7645322" y="5690765"/>
            <a:ext cx="204980" cy="2078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2130946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5305EC3-7281-0055-AD29-94DE38864B54}"/>
              </a:ext>
            </a:extLst>
          </p:cNvPr>
          <p:cNvSpPr txBox="1"/>
          <p:nvPr/>
        </p:nvSpPr>
        <p:spPr>
          <a:xfrm>
            <a:off x="589935" y="1841838"/>
            <a:ext cx="3439275" cy="510717"/>
          </a:xfrm>
          <a:prstGeom prst="rect">
            <a:avLst/>
          </a:prstGeom>
          <a:noFill/>
        </p:spPr>
        <p:txBody>
          <a:bodyPr wrap="none" rtlCol="0">
            <a:spAutoFit/>
          </a:bodyPr>
          <a:lstStyle/>
          <a:p>
            <a:pPr lvl="0" algn="just">
              <a:lnSpc>
                <a:spcPct val="125000"/>
              </a:lnSpc>
              <a:spcAft>
                <a:spcPts val="1000"/>
              </a:spcAft>
              <a:buSzPts val="1200"/>
            </a:pPr>
            <a:r>
              <a:rPr lang="en-US" sz="2400" b="1" spc="-5" dirty="0">
                <a:effectLst/>
                <a:latin typeface="Times New Roman" panose="02020603050405020304" pitchFamily="18" charset="0"/>
                <a:ea typeface="Segoe UI" panose="020B0502040204020203" pitchFamily="34" charset="0"/>
                <a:cs typeface="Times New Roman" panose="02020603050405020304" pitchFamily="18" charset="0"/>
              </a:rPr>
              <a:t>Winning margin by state</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55DC2F22-D1AF-BB41-4756-FE72C6B327B8}"/>
              </a:ext>
            </a:extLst>
          </p:cNvPr>
          <p:cNvSpPr txBox="1"/>
          <p:nvPr/>
        </p:nvSpPr>
        <p:spPr>
          <a:xfrm>
            <a:off x="589935" y="2518341"/>
            <a:ext cx="3500102" cy="523220"/>
          </a:xfrm>
          <a:prstGeom prst="rect">
            <a:avLst/>
          </a:prstGeom>
          <a:noFill/>
        </p:spPr>
        <p:txBody>
          <a:bodyPr wrap="square" rtlCol="0">
            <a:spAutoFit/>
          </a:bodyPr>
          <a:lstStyle/>
          <a:p>
            <a:pPr algn="just"/>
            <a:r>
              <a:rPr lang="en-US" sz="1400" spc="-5" dirty="0">
                <a:latin typeface="Times New Roman" panose="02020603050405020304" pitchFamily="18" charset="0"/>
                <a:cs typeface="Times New Roman" panose="02020603050405020304" pitchFamily="18" charset="0"/>
              </a:rPr>
              <a:t>Winning margin differentiations over the states </a:t>
            </a:r>
            <a:endParaRPr lang="en-IN" dirty="0"/>
          </a:p>
        </p:txBody>
      </p:sp>
      <p:pic>
        <p:nvPicPr>
          <p:cNvPr id="2" name="Picture Placeholder 2">
            <a:extLst>
              <a:ext uri="{FF2B5EF4-FFF2-40B4-BE49-F238E27FC236}">
                <a16:creationId xmlns:a16="http://schemas.microsoft.com/office/drawing/2014/main" id="{8A7B8D8C-D7F8-E410-D16F-51B21D40CEEE}"/>
              </a:ext>
            </a:extLst>
          </p:cNvPr>
          <p:cNvPicPr>
            <a:picLocks noChangeAspect="1"/>
          </p:cNvPicPr>
          <p:nvPr/>
        </p:nvPicPr>
        <p:blipFill rotWithShape="1">
          <a:blip r:embed="rId2">
            <a:extLst>
              <a:ext uri="{28A0092B-C50C-407E-A947-70E740481C1C}">
                <a14:useLocalDpi xmlns:a14="http://schemas.microsoft.com/office/drawing/2010/main" val="0"/>
              </a:ext>
            </a:extLst>
          </a:blip>
          <a:srcRect t="891" b="698"/>
          <a:stretch/>
        </p:blipFill>
        <p:spPr>
          <a:xfrm>
            <a:off x="4413044" y="1813110"/>
            <a:ext cx="4427445" cy="2612534"/>
          </a:xfrm>
          <a:custGeom>
            <a:avLst/>
            <a:gdLst>
              <a:gd name="connsiteX0" fmla="*/ 107532 w 4427445"/>
              <a:gd name="connsiteY0" fmla="*/ 0 h 2612534"/>
              <a:gd name="connsiteX1" fmla="*/ 4319913 w 4427445"/>
              <a:gd name="connsiteY1" fmla="*/ 0 h 2612534"/>
              <a:gd name="connsiteX2" fmla="*/ 4427445 w 4427445"/>
              <a:gd name="connsiteY2" fmla="*/ 107532 h 2612534"/>
              <a:gd name="connsiteX3" fmla="*/ 4427445 w 4427445"/>
              <a:gd name="connsiteY3" fmla="*/ 2505002 h 2612534"/>
              <a:gd name="connsiteX4" fmla="*/ 4319913 w 4427445"/>
              <a:gd name="connsiteY4" fmla="*/ 2612534 h 2612534"/>
              <a:gd name="connsiteX5" fmla="*/ 107532 w 4427445"/>
              <a:gd name="connsiteY5" fmla="*/ 2612534 h 2612534"/>
              <a:gd name="connsiteX6" fmla="*/ 0 w 4427445"/>
              <a:gd name="connsiteY6" fmla="*/ 2505002 h 2612534"/>
              <a:gd name="connsiteX7" fmla="*/ 0 w 4427445"/>
              <a:gd name="connsiteY7" fmla="*/ 107532 h 2612534"/>
              <a:gd name="connsiteX8" fmla="*/ 107532 w 4427445"/>
              <a:gd name="connsiteY8" fmla="*/ 0 h 26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7445" h="2612534">
                <a:moveTo>
                  <a:pt x="107532" y="0"/>
                </a:moveTo>
                <a:lnTo>
                  <a:pt x="4319913" y="0"/>
                </a:lnTo>
                <a:cubicBezTo>
                  <a:pt x="4379301" y="0"/>
                  <a:pt x="4427445" y="48144"/>
                  <a:pt x="4427445" y="107532"/>
                </a:cubicBezTo>
                <a:lnTo>
                  <a:pt x="4427445" y="2505002"/>
                </a:lnTo>
                <a:cubicBezTo>
                  <a:pt x="4427445" y="2564390"/>
                  <a:pt x="4379301" y="2612534"/>
                  <a:pt x="4319913" y="2612534"/>
                </a:cubicBezTo>
                <a:lnTo>
                  <a:pt x="107532" y="2612534"/>
                </a:lnTo>
                <a:cubicBezTo>
                  <a:pt x="48144" y="2612534"/>
                  <a:pt x="0" y="2564390"/>
                  <a:pt x="0" y="2505002"/>
                </a:cubicBezTo>
                <a:lnTo>
                  <a:pt x="0" y="107532"/>
                </a:lnTo>
                <a:cubicBezTo>
                  <a:pt x="0" y="48144"/>
                  <a:pt x="48144" y="0"/>
                  <a:pt x="107532" y="0"/>
                </a:cubicBezTo>
                <a:close/>
              </a:path>
            </a:pathLst>
          </a:custGeom>
          <a:pattFill prst="pct5">
            <a:fgClr>
              <a:schemeClr val="accent1"/>
            </a:fgClr>
            <a:bgClr>
              <a:schemeClr val="bg1"/>
            </a:bgClr>
          </a:pattFill>
          <a:effectLst>
            <a:outerShdw blurRad="266700" dist="139700" dir="8100000" algn="tr" rotWithShape="0">
              <a:prstClr val="black">
                <a:alpha val="45000"/>
              </a:prstClr>
            </a:outerShdw>
          </a:effectLst>
        </p:spPr>
      </p:pic>
      <p:pic>
        <p:nvPicPr>
          <p:cNvPr id="4" name="Picture Placeholder 4">
            <a:extLst>
              <a:ext uri="{FF2B5EF4-FFF2-40B4-BE49-F238E27FC236}">
                <a16:creationId xmlns:a16="http://schemas.microsoft.com/office/drawing/2014/main" id="{D96E6D3D-063C-CC13-8DDD-08432E341354}"/>
              </a:ext>
            </a:extLst>
          </p:cNvPr>
          <p:cNvPicPr>
            <a:picLocks noChangeAspect="1"/>
          </p:cNvPicPr>
          <p:nvPr/>
        </p:nvPicPr>
        <p:blipFill rotWithShape="1">
          <a:blip r:embed="rId3">
            <a:extLst>
              <a:ext uri="{28A0092B-C50C-407E-A947-70E740481C1C}">
                <a14:useLocalDpi xmlns:a14="http://schemas.microsoft.com/office/drawing/2010/main" val="0"/>
              </a:ext>
            </a:extLst>
          </a:blip>
          <a:srcRect t="1372" b="-1372"/>
          <a:stretch/>
        </p:blipFill>
        <p:spPr>
          <a:xfrm>
            <a:off x="8953662" y="2352555"/>
            <a:ext cx="2083443" cy="1533644"/>
          </a:xfrm>
          <a:custGeom>
            <a:avLst/>
            <a:gdLst>
              <a:gd name="connsiteX0" fmla="*/ 63125 w 2083443"/>
              <a:gd name="connsiteY0" fmla="*/ 0 h 1533644"/>
              <a:gd name="connsiteX1" fmla="*/ 2020318 w 2083443"/>
              <a:gd name="connsiteY1" fmla="*/ 0 h 1533644"/>
              <a:gd name="connsiteX2" fmla="*/ 2083443 w 2083443"/>
              <a:gd name="connsiteY2" fmla="*/ 63125 h 1533644"/>
              <a:gd name="connsiteX3" fmla="*/ 2083443 w 2083443"/>
              <a:gd name="connsiteY3" fmla="*/ 1470519 h 1533644"/>
              <a:gd name="connsiteX4" fmla="*/ 2020318 w 2083443"/>
              <a:gd name="connsiteY4" fmla="*/ 1533644 h 1533644"/>
              <a:gd name="connsiteX5" fmla="*/ 63125 w 2083443"/>
              <a:gd name="connsiteY5" fmla="*/ 1533644 h 1533644"/>
              <a:gd name="connsiteX6" fmla="*/ 0 w 2083443"/>
              <a:gd name="connsiteY6" fmla="*/ 1470519 h 1533644"/>
              <a:gd name="connsiteX7" fmla="*/ 0 w 2083443"/>
              <a:gd name="connsiteY7" fmla="*/ 63125 h 1533644"/>
              <a:gd name="connsiteX8" fmla="*/ 63125 w 2083443"/>
              <a:gd name="connsiteY8"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3" h="1533644">
                <a:moveTo>
                  <a:pt x="63125" y="0"/>
                </a:moveTo>
                <a:lnTo>
                  <a:pt x="2020318" y="0"/>
                </a:lnTo>
                <a:cubicBezTo>
                  <a:pt x="2055181" y="0"/>
                  <a:pt x="2083443" y="28262"/>
                  <a:pt x="2083443" y="63125"/>
                </a:cubicBezTo>
                <a:lnTo>
                  <a:pt x="2083443" y="1470519"/>
                </a:lnTo>
                <a:cubicBezTo>
                  <a:pt x="2083443" y="1505382"/>
                  <a:pt x="2055181" y="1533644"/>
                  <a:pt x="2020318" y="1533644"/>
                </a:cubicBezTo>
                <a:lnTo>
                  <a:pt x="63125" y="1533644"/>
                </a:lnTo>
                <a:cubicBezTo>
                  <a:pt x="28262" y="1533644"/>
                  <a:pt x="0" y="1505382"/>
                  <a:pt x="0" y="1470519"/>
                </a:cubicBezTo>
                <a:lnTo>
                  <a:pt x="0" y="63125"/>
                </a:lnTo>
                <a:cubicBezTo>
                  <a:pt x="0" y="28262"/>
                  <a:pt x="28262" y="0"/>
                  <a:pt x="63125"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6" name="Picture Placeholder 6">
            <a:extLst>
              <a:ext uri="{FF2B5EF4-FFF2-40B4-BE49-F238E27FC236}">
                <a16:creationId xmlns:a16="http://schemas.microsoft.com/office/drawing/2014/main" id="{4928F21D-723C-059B-114A-E5F4E7B96352}"/>
              </a:ext>
            </a:extLst>
          </p:cNvPr>
          <p:cNvPicPr>
            <a:picLocks noChangeAspect="1"/>
          </p:cNvPicPr>
          <p:nvPr/>
        </p:nvPicPr>
        <p:blipFill rotWithShape="1">
          <a:blip r:embed="rId4">
            <a:extLst>
              <a:ext uri="{28A0092B-C50C-407E-A947-70E740481C1C}">
                <a14:useLocalDpi xmlns:a14="http://schemas.microsoft.com/office/drawing/2010/main" val="0"/>
              </a:ext>
            </a:extLst>
          </a:blip>
          <a:srcRect t="1371" b="-1371"/>
          <a:stretch/>
        </p:blipFill>
        <p:spPr>
          <a:xfrm>
            <a:off x="13346191" y="2352555"/>
            <a:ext cx="2083121" cy="1533644"/>
          </a:xfrm>
          <a:custGeom>
            <a:avLst/>
            <a:gdLst>
              <a:gd name="connsiteX0" fmla="*/ 62803 w 2083121"/>
              <a:gd name="connsiteY0" fmla="*/ 0 h 1533644"/>
              <a:gd name="connsiteX1" fmla="*/ 2019996 w 2083121"/>
              <a:gd name="connsiteY1" fmla="*/ 0 h 1533644"/>
              <a:gd name="connsiteX2" fmla="*/ 2083121 w 2083121"/>
              <a:gd name="connsiteY2" fmla="*/ 63125 h 1533644"/>
              <a:gd name="connsiteX3" fmla="*/ 2083121 w 2083121"/>
              <a:gd name="connsiteY3" fmla="*/ 1470519 h 1533644"/>
              <a:gd name="connsiteX4" fmla="*/ 2019996 w 2083121"/>
              <a:gd name="connsiteY4" fmla="*/ 1533644 h 1533644"/>
              <a:gd name="connsiteX5" fmla="*/ 62803 w 2083121"/>
              <a:gd name="connsiteY5" fmla="*/ 1533644 h 1533644"/>
              <a:gd name="connsiteX6" fmla="*/ 4639 w 2083121"/>
              <a:gd name="connsiteY6" fmla="*/ 1495090 h 1533644"/>
              <a:gd name="connsiteX7" fmla="*/ 0 w 2083121"/>
              <a:gd name="connsiteY7" fmla="*/ 1472114 h 1533644"/>
              <a:gd name="connsiteX8" fmla="*/ 0 w 2083121"/>
              <a:gd name="connsiteY8" fmla="*/ 61530 h 1533644"/>
              <a:gd name="connsiteX9" fmla="*/ 4639 w 2083121"/>
              <a:gd name="connsiteY9" fmla="*/ 38554 h 1533644"/>
              <a:gd name="connsiteX10" fmla="*/ 62803 w 2083121"/>
              <a:gd name="connsiteY10"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83121" h="1533644">
                <a:moveTo>
                  <a:pt x="62803" y="0"/>
                </a:moveTo>
                <a:lnTo>
                  <a:pt x="2019996" y="0"/>
                </a:lnTo>
                <a:cubicBezTo>
                  <a:pt x="2054859" y="0"/>
                  <a:pt x="2083121" y="28262"/>
                  <a:pt x="2083121" y="63125"/>
                </a:cubicBezTo>
                <a:lnTo>
                  <a:pt x="2083121" y="1470519"/>
                </a:lnTo>
                <a:cubicBezTo>
                  <a:pt x="2083121" y="1505382"/>
                  <a:pt x="2054859" y="1533644"/>
                  <a:pt x="2019996" y="1533644"/>
                </a:cubicBezTo>
                <a:lnTo>
                  <a:pt x="62803" y="1533644"/>
                </a:lnTo>
                <a:cubicBezTo>
                  <a:pt x="36656" y="1533644"/>
                  <a:pt x="14222" y="1517747"/>
                  <a:pt x="4639" y="1495090"/>
                </a:cubicBezTo>
                <a:lnTo>
                  <a:pt x="0" y="1472114"/>
                </a:lnTo>
                <a:lnTo>
                  <a:pt x="0" y="61530"/>
                </a:lnTo>
                <a:lnTo>
                  <a:pt x="4639" y="38554"/>
                </a:lnTo>
                <a:cubicBezTo>
                  <a:pt x="14222" y="15898"/>
                  <a:pt x="36656" y="0"/>
                  <a:pt x="62803"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8" name="Picture Placeholder 8">
            <a:extLst>
              <a:ext uri="{FF2B5EF4-FFF2-40B4-BE49-F238E27FC236}">
                <a16:creationId xmlns:a16="http://schemas.microsoft.com/office/drawing/2014/main" id="{C3B7631A-6DB4-B2F4-E2D1-C33EE14DCC94}"/>
              </a:ext>
            </a:extLst>
          </p:cNvPr>
          <p:cNvPicPr>
            <a:picLocks noChangeAspect="1"/>
          </p:cNvPicPr>
          <p:nvPr/>
        </p:nvPicPr>
        <p:blipFill>
          <a:blip r:embed="rId5">
            <a:extLst>
              <a:ext uri="{28A0092B-C50C-407E-A947-70E740481C1C}">
                <a14:useLocalDpi xmlns:a14="http://schemas.microsoft.com/office/drawing/2010/main" val="0"/>
              </a:ext>
            </a:extLst>
          </a:blip>
          <a:srcRect l="6167" r="6167"/>
          <a:stretch>
            <a:fillRect/>
          </a:stretch>
        </p:blipFill>
        <p:spPr>
          <a:xfrm>
            <a:off x="11150278" y="2352555"/>
            <a:ext cx="2083443" cy="1533644"/>
          </a:xfrm>
          <a:custGeom>
            <a:avLst/>
            <a:gdLst>
              <a:gd name="connsiteX0" fmla="*/ 63125 w 2083443"/>
              <a:gd name="connsiteY0" fmla="*/ 0 h 1533644"/>
              <a:gd name="connsiteX1" fmla="*/ 2020318 w 2083443"/>
              <a:gd name="connsiteY1" fmla="*/ 0 h 1533644"/>
              <a:gd name="connsiteX2" fmla="*/ 2083443 w 2083443"/>
              <a:gd name="connsiteY2" fmla="*/ 63125 h 1533644"/>
              <a:gd name="connsiteX3" fmla="*/ 2083443 w 2083443"/>
              <a:gd name="connsiteY3" fmla="*/ 1470519 h 1533644"/>
              <a:gd name="connsiteX4" fmla="*/ 2020318 w 2083443"/>
              <a:gd name="connsiteY4" fmla="*/ 1533644 h 1533644"/>
              <a:gd name="connsiteX5" fmla="*/ 63125 w 2083443"/>
              <a:gd name="connsiteY5" fmla="*/ 1533644 h 1533644"/>
              <a:gd name="connsiteX6" fmla="*/ 0 w 2083443"/>
              <a:gd name="connsiteY6" fmla="*/ 1470519 h 1533644"/>
              <a:gd name="connsiteX7" fmla="*/ 0 w 2083443"/>
              <a:gd name="connsiteY7" fmla="*/ 63125 h 1533644"/>
              <a:gd name="connsiteX8" fmla="*/ 63125 w 2083443"/>
              <a:gd name="connsiteY8"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3" h="1533644">
                <a:moveTo>
                  <a:pt x="63125" y="0"/>
                </a:moveTo>
                <a:lnTo>
                  <a:pt x="2020318" y="0"/>
                </a:lnTo>
                <a:cubicBezTo>
                  <a:pt x="2055181" y="0"/>
                  <a:pt x="2083443" y="28262"/>
                  <a:pt x="2083443" y="63125"/>
                </a:cubicBezTo>
                <a:lnTo>
                  <a:pt x="2083443" y="1470519"/>
                </a:lnTo>
                <a:cubicBezTo>
                  <a:pt x="2083443" y="1505382"/>
                  <a:pt x="2055181" y="1533644"/>
                  <a:pt x="2020318" y="1533644"/>
                </a:cubicBezTo>
                <a:lnTo>
                  <a:pt x="63125" y="1533644"/>
                </a:lnTo>
                <a:cubicBezTo>
                  <a:pt x="28262" y="1533644"/>
                  <a:pt x="0" y="1505382"/>
                  <a:pt x="0" y="1470519"/>
                </a:cubicBezTo>
                <a:lnTo>
                  <a:pt x="0" y="63125"/>
                </a:lnTo>
                <a:cubicBezTo>
                  <a:pt x="0" y="28262"/>
                  <a:pt x="28262" y="0"/>
                  <a:pt x="63125"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cxnSp>
        <p:nvCxnSpPr>
          <p:cNvPr id="3" name="Straight Connector 2">
            <a:extLst>
              <a:ext uri="{FF2B5EF4-FFF2-40B4-BE49-F238E27FC236}">
                <a16:creationId xmlns:a16="http://schemas.microsoft.com/office/drawing/2014/main" id="{558EF88A-29C8-DF7C-D7DB-7A32C3D17342}"/>
              </a:ext>
            </a:extLst>
          </p:cNvPr>
          <p:cNvCxnSpPr>
            <a:cxnSpLocks/>
            <a:endCxn id="7" idx="4"/>
          </p:cNvCxnSpPr>
          <p:nvPr/>
        </p:nvCxnSpPr>
        <p:spPr>
          <a:xfrm>
            <a:off x="813455" y="5794666"/>
            <a:ext cx="969067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D2213E39-EE79-A62D-C53E-DF4C6F2567C5}"/>
              </a:ext>
            </a:extLst>
          </p:cNvPr>
          <p:cNvSpPr/>
          <p:nvPr/>
        </p:nvSpPr>
        <p:spPr>
          <a:xfrm rot="16200000">
            <a:off x="816831" y="5746091"/>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52220D5B-73D0-B58D-09E3-01EB7A1C7EF1}"/>
              </a:ext>
            </a:extLst>
          </p:cNvPr>
          <p:cNvSpPr/>
          <p:nvPr/>
        </p:nvSpPr>
        <p:spPr>
          <a:xfrm rot="16200000">
            <a:off x="10406026"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6820BACE-8F90-7C23-A4C4-29C5AF0EBF50}"/>
              </a:ext>
            </a:extLst>
          </p:cNvPr>
          <p:cNvSpPr/>
          <p:nvPr/>
        </p:nvSpPr>
        <p:spPr>
          <a:xfrm rot="16200000">
            <a:off x="1738339"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E40D24F2-C379-612E-3231-D15F511BE1A5}"/>
              </a:ext>
            </a:extLst>
          </p:cNvPr>
          <p:cNvSpPr/>
          <p:nvPr/>
        </p:nvSpPr>
        <p:spPr>
          <a:xfrm rot="16200000">
            <a:off x="9552585"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25BF1C38-4DF5-66C6-1071-67E0456B3567}"/>
              </a:ext>
            </a:extLst>
          </p:cNvPr>
          <p:cNvSpPr/>
          <p:nvPr/>
        </p:nvSpPr>
        <p:spPr>
          <a:xfrm rot="16200000">
            <a:off x="2759281"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1ADB2F47-2971-A230-627F-F6DC8C6BB366}"/>
              </a:ext>
            </a:extLst>
          </p:cNvPr>
          <p:cNvSpPr/>
          <p:nvPr/>
        </p:nvSpPr>
        <p:spPr>
          <a:xfrm rot="16200000">
            <a:off x="3776930"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C1971507-9CE8-C4AE-DEAF-E89305B38BFD}"/>
              </a:ext>
            </a:extLst>
          </p:cNvPr>
          <p:cNvSpPr/>
          <p:nvPr/>
        </p:nvSpPr>
        <p:spPr>
          <a:xfrm rot="16200000">
            <a:off x="4794578" y="5746093"/>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D3A6A701-8ECC-6BD7-9EDC-D4EDE14AAE73}"/>
              </a:ext>
            </a:extLst>
          </p:cNvPr>
          <p:cNvSpPr/>
          <p:nvPr/>
        </p:nvSpPr>
        <p:spPr>
          <a:xfrm rot="16200000">
            <a:off x="5847372" y="5746093"/>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B50A3F20-7F3F-D54D-E7D2-45CC8FC71339}"/>
              </a:ext>
            </a:extLst>
          </p:cNvPr>
          <p:cNvSpPr/>
          <p:nvPr/>
        </p:nvSpPr>
        <p:spPr>
          <a:xfrm rot="16200000">
            <a:off x="6797962" y="5746094"/>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04B9559F-4A17-FE17-F671-7174B99B1D03}"/>
              </a:ext>
            </a:extLst>
          </p:cNvPr>
          <p:cNvSpPr/>
          <p:nvPr/>
        </p:nvSpPr>
        <p:spPr>
          <a:xfrm rot="16200000">
            <a:off x="7748553" y="5746094"/>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C18C1367-0AF2-A614-4204-6847DBB39DF2}"/>
              </a:ext>
            </a:extLst>
          </p:cNvPr>
          <p:cNvSpPr/>
          <p:nvPr/>
        </p:nvSpPr>
        <p:spPr>
          <a:xfrm rot="16200000">
            <a:off x="8597610" y="5690765"/>
            <a:ext cx="204980" cy="2078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60510222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2A6E4A7B-1A84-20B4-6C13-A9A38A01A268}"/>
              </a:ext>
            </a:extLst>
          </p:cNvPr>
          <p:cNvSpPr txBox="1"/>
          <p:nvPr/>
        </p:nvSpPr>
        <p:spPr>
          <a:xfrm>
            <a:off x="476439" y="1841838"/>
            <a:ext cx="3823109" cy="510717"/>
          </a:xfrm>
          <a:prstGeom prst="rect">
            <a:avLst/>
          </a:prstGeom>
          <a:noFill/>
        </p:spPr>
        <p:txBody>
          <a:bodyPr wrap="square">
            <a:spAutoFit/>
          </a:bodyPr>
          <a:lstStyle/>
          <a:p>
            <a:pPr lvl="0" algn="just">
              <a:lnSpc>
                <a:spcPct val="125000"/>
              </a:lnSpc>
              <a:spcAft>
                <a:spcPts val="1000"/>
              </a:spcAft>
              <a:buSzPts val="1200"/>
            </a:pPr>
            <a:r>
              <a:rPr lang="en-US" sz="2400" b="1" spc="-5" dirty="0">
                <a:effectLst/>
                <a:latin typeface="Times New Roman" panose="02020603050405020304" pitchFamily="18" charset="0"/>
                <a:ea typeface="Segoe UI" panose="020B0502040204020203" pitchFamily="34" charset="0"/>
                <a:cs typeface="Times New Roman" panose="02020603050405020304" pitchFamily="18" charset="0"/>
              </a:rPr>
              <a:t>Winning </a:t>
            </a:r>
            <a:r>
              <a:rPr lang="en-US" sz="2400" b="1" spc="-5" dirty="0">
                <a:latin typeface="Times New Roman" panose="02020603050405020304" pitchFamily="18" charset="0"/>
                <a:ea typeface="Segoe UI" panose="020B0502040204020203" pitchFamily="34" charset="0"/>
                <a:cs typeface="Times New Roman" panose="02020603050405020304" pitchFamily="18" charset="0"/>
              </a:rPr>
              <a:t>Margin %</a:t>
            </a:r>
            <a:r>
              <a:rPr lang="en-US" sz="2400" b="1" spc="-5" dirty="0">
                <a:effectLst/>
                <a:latin typeface="Times New Roman" panose="02020603050405020304" pitchFamily="18" charset="0"/>
                <a:ea typeface="Segoe UI" panose="020B0502040204020203" pitchFamily="34" charset="0"/>
                <a:cs typeface="Times New Roman" panose="02020603050405020304" pitchFamily="18" charset="0"/>
              </a:rPr>
              <a:t> by state</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 name="Picture Placeholder 2">
            <a:extLst>
              <a:ext uri="{FF2B5EF4-FFF2-40B4-BE49-F238E27FC236}">
                <a16:creationId xmlns:a16="http://schemas.microsoft.com/office/drawing/2014/main" id="{84C6FCFB-F4F0-AFDE-2E3B-71DD0A41FD5F}"/>
              </a:ext>
            </a:extLst>
          </p:cNvPr>
          <p:cNvPicPr>
            <a:picLocks noChangeAspect="1"/>
          </p:cNvPicPr>
          <p:nvPr/>
        </p:nvPicPr>
        <p:blipFill rotWithShape="1">
          <a:blip r:embed="rId2">
            <a:extLst>
              <a:ext uri="{28A0092B-C50C-407E-A947-70E740481C1C}">
                <a14:useLocalDpi xmlns:a14="http://schemas.microsoft.com/office/drawing/2010/main" val="0"/>
              </a:ext>
            </a:extLst>
          </a:blip>
          <a:srcRect t="891" b="698"/>
          <a:stretch/>
        </p:blipFill>
        <p:spPr>
          <a:xfrm>
            <a:off x="4413044" y="1813110"/>
            <a:ext cx="4427445" cy="2612534"/>
          </a:xfrm>
          <a:custGeom>
            <a:avLst/>
            <a:gdLst>
              <a:gd name="connsiteX0" fmla="*/ 107532 w 4427445"/>
              <a:gd name="connsiteY0" fmla="*/ 0 h 2612534"/>
              <a:gd name="connsiteX1" fmla="*/ 4319913 w 4427445"/>
              <a:gd name="connsiteY1" fmla="*/ 0 h 2612534"/>
              <a:gd name="connsiteX2" fmla="*/ 4427445 w 4427445"/>
              <a:gd name="connsiteY2" fmla="*/ 107532 h 2612534"/>
              <a:gd name="connsiteX3" fmla="*/ 4427445 w 4427445"/>
              <a:gd name="connsiteY3" fmla="*/ 2505002 h 2612534"/>
              <a:gd name="connsiteX4" fmla="*/ 4319913 w 4427445"/>
              <a:gd name="connsiteY4" fmla="*/ 2612534 h 2612534"/>
              <a:gd name="connsiteX5" fmla="*/ 107532 w 4427445"/>
              <a:gd name="connsiteY5" fmla="*/ 2612534 h 2612534"/>
              <a:gd name="connsiteX6" fmla="*/ 0 w 4427445"/>
              <a:gd name="connsiteY6" fmla="*/ 2505002 h 2612534"/>
              <a:gd name="connsiteX7" fmla="*/ 0 w 4427445"/>
              <a:gd name="connsiteY7" fmla="*/ 107532 h 2612534"/>
              <a:gd name="connsiteX8" fmla="*/ 107532 w 4427445"/>
              <a:gd name="connsiteY8" fmla="*/ 0 h 26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7445" h="2612534">
                <a:moveTo>
                  <a:pt x="107532" y="0"/>
                </a:moveTo>
                <a:lnTo>
                  <a:pt x="4319913" y="0"/>
                </a:lnTo>
                <a:cubicBezTo>
                  <a:pt x="4379301" y="0"/>
                  <a:pt x="4427445" y="48144"/>
                  <a:pt x="4427445" y="107532"/>
                </a:cubicBezTo>
                <a:lnTo>
                  <a:pt x="4427445" y="2505002"/>
                </a:lnTo>
                <a:cubicBezTo>
                  <a:pt x="4427445" y="2564390"/>
                  <a:pt x="4379301" y="2612534"/>
                  <a:pt x="4319913" y="2612534"/>
                </a:cubicBezTo>
                <a:lnTo>
                  <a:pt x="107532" y="2612534"/>
                </a:lnTo>
                <a:cubicBezTo>
                  <a:pt x="48144" y="2612534"/>
                  <a:pt x="0" y="2564390"/>
                  <a:pt x="0" y="2505002"/>
                </a:cubicBezTo>
                <a:lnTo>
                  <a:pt x="0" y="107532"/>
                </a:lnTo>
                <a:cubicBezTo>
                  <a:pt x="0" y="48144"/>
                  <a:pt x="48144" y="0"/>
                  <a:pt x="107532" y="0"/>
                </a:cubicBezTo>
                <a:close/>
              </a:path>
            </a:pathLst>
          </a:custGeom>
          <a:pattFill prst="pct5">
            <a:fgClr>
              <a:schemeClr val="accent1"/>
            </a:fgClr>
            <a:bgClr>
              <a:schemeClr val="bg1"/>
            </a:bgClr>
          </a:pattFill>
          <a:effectLst>
            <a:outerShdw blurRad="266700" dist="139700" dir="8100000" algn="tr" rotWithShape="0">
              <a:prstClr val="black">
                <a:alpha val="45000"/>
              </a:prstClr>
            </a:outerShdw>
          </a:effectLst>
        </p:spPr>
      </p:pic>
      <p:pic>
        <p:nvPicPr>
          <p:cNvPr id="6" name="Picture Placeholder 6">
            <a:extLst>
              <a:ext uri="{FF2B5EF4-FFF2-40B4-BE49-F238E27FC236}">
                <a16:creationId xmlns:a16="http://schemas.microsoft.com/office/drawing/2014/main" id="{BEFD2955-1C87-E3BE-6B7C-4D8709BBB863}"/>
              </a:ext>
            </a:extLst>
          </p:cNvPr>
          <p:cNvPicPr>
            <a:picLocks noChangeAspect="1"/>
          </p:cNvPicPr>
          <p:nvPr/>
        </p:nvPicPr>
        <p:blipFill rotWithShape="1">
          <a:blip r:embed="rId3">
            <a:extLst>
              <a:ext uri="{28A0092B-C50C-407E-A947-70E740481C1C}">
                <a14:useLocalDpi xmlns:a14="http://schemas.microsoft.com/office/drawing/2010/main" val="0"/>
              </a:ext>
            </a:extLst>
          </a:blip>
          <a:srcRect l="14"/>
          <a:stretch/>
        </p:blipFill>
        <p:spPr>
          <a:xfrm>
            <a:off x="8953985" y="2352555"/>
            <a:ext cx="2083121" cy="1533644"/>
          </a:xfrm>
          <a:custGeom>
            <a:avLst/>
            <a:gdLst>
              <a:gd name="connsiteX0" fmla="*/ 62803 w 2083121"/>
              <a:gd name="connsiteY0" fmla="*/ 0 h 1533644"/>
              <a:gd name="connsiteX1" fmla="*/ 2019996 w 2083121"/>
              <a:gd name="connsiteY1" fmla="*/ 0 h 1533644"/>
              <a:gd name="connsiteX2" fmla="*/ 2083121 w 2083121"/>
              <a:gd name="connsiteY2" fmla="*/ 63125 h 1533644"/>
              <a:gd name="connsiteX3" fmla="*/ 2083121 w 2083121"/>
              <a:gd name="connsiteY3" fmla="*/ 1470519 h 1533644"/>
              <a:gd name="connsiteX4" fmla="*/ 2019996 w 2083121"/>
              <a:gd name="connsiteY4" fmla="*/ 1533644 h 1533644"/>
              <a:gd name="connsiteX5" fmla="*/ 62803 w 2083121"/>
              <a:gd name="connsiteY5" fmla="*/ 1533644 h 1533644"/>
              <a:gd name="connsiteX6" fmla="*/ 4639 w 2083121"/>
              <a:gd name="connsiteY6" fmla="*/ 1495090 h 1533644"/>
              <a:gd name="connsiteX7" fmla="*/ 0 w 2083121"/>
              <a:gd name="connsiteY7" fmla="*/ 1472114 h 1533644"/>
              <a:gd name="connsiteX8" fmla="*/ 0 w 2083121"/>
              <a:gd name="connsiteY8" fmla="*/ 61530 h 1533644"/>
              <a:gd name="connsiteX9" fmla="*/ 4639 w 2083121"/>
              <a:gd name="connsiteY9" fmla="*/ 38554 h 1533644"/>
              <a:gd name="connsiteX10" fmla="*/ 62803 w 2083121"/>
              <a:gd name="connsiteY10"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83121" h="1533644">
                <a:moveTo>
                  <a:pt x="62803" y="0"/>
                </a:moveTo>
                <a:lnTo>
                  <a:pt x="2019996" y="0"/>
                </a:lnTo>
                <a:cubicBezTo>
                  <a:pt x="2054859" y="0"/>
                  <a:pt x="2083121" y="28262"/>
                  <a:pt x="2083121" y="63125"/>
                </a:cubicBezTo>
                <a:lnTo>
                  <a:pt x="2083121" y="1470519"/>
                </a:lnTo>
                <a:cubicBezTo>
                  <a:pt x="2083121" y="1505382"/>
                  <a:pt x="2054859" y="1533644"/>
                  <a:pt x="2019996" y="1533644"/>
                </a:cubicBezTo>
                <a:lnTo>
                  <a:pt x="62803" y="1533644"/>
                </a:lnTo>
                <a:cubicBezTo>
                  <a:pt x="36656" y="1533644"/>
                  <a:pt x="14222" y="1517747"/>
                  <a:pt x="4639" y="1495090"/>
                </a:cubicBezTo>
                <a:lnTo>
                  <a:pt x="0" y="1472114"/>
                </a:lnTo>
                <a:lnTo>
                  <a:pt x="0" y="61530"/>
                </a:lnTo>
                <a:lnTo>
                  <a:pt x="4639" y="38554"/>
                </a:lnTo>
                <a:cubicBezTo>
                  <a:pt x="14222" y="15898"/>
                  <a:pt x="36656" y="0"/>
                  <a:pt x="62803"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 name="Picture Placeholder 8">
            <a:extLst>
              <a:ext uri="{FF2B5EF4-FFF2-40B4-BE49-F238E27FC236}">
                <a16:creationId xmlns:a16="http://schemas.microsoft.com/office/drawing/2014/main" id="{F11C5DC0-B4AA-A5B3-F657-F40B2F3597E0}"/>
              </a:ext>
            </a:extLst>
          </p:cNvPr>
          <p:cNvPicPr>
            <a:picLocks noChangeAspect="1"/>
          </p:cNvPicPr>
          <p:nvPr/>
        </p:nvPicPr>
        <p:blipFill rotWithShape="1">
          <a:blip r:embed="rId4">
            <a:extLst>
              <a:ext uri="{28A0092B-C50C-407E-A947-70E740481C1C}">
                <a14:useLocalDpi xmlns:a14="http://schemas.microsoft.com/office/drawing/2010/main" val="0"/>
              </a:ext>
            </a:extLst>
          </a:blip>
          <a:srcRect l="1" r="-16"/>
          <a:stretch/>
        </p:blipFill>
        <p:spPr>
          <a:xfrm>
            <a:off x="11150278" y="2352555"/>
            <a:ext cx="2083443" cy="1533644"/>
          </a:xfrm>
          <a:custGeom>
            <a:avLst/>
            <a:gdLst>
              <a:gd name="connsiteX0" fmla="*/ 63125 w 2083443"/>
              <a:gd name="connsiteY0" fmla="*/ 0 h 1533644"/>
              <a:gd name="connsiteX1" fmla="*/ 2020318 w 2083443"/>
              <a:gd name="connsiteY1" fmla="*/ 0 h 1533644"/>
              <a:gd name="connsiteX2" fmla="*/ 2083443 w 2083443"/>
              <a:gd name="connsiteY2" fmla="*/ 63125 h 1533644"/>
              <a:gd name="connsiteX3" fmla="*/ 2083443 w 2083443"/>
              <a:gd name="connsiteY3" fmla="*/ 1470519 h 1533644"/>
              <a:gd name="connsiteX4" fmla="*/ 2020318 w 2083443"/>
              <a:gd name="connsiteY4" fmla="*/ 1533644 h 1533644"/>
              <a:gd name="connsiteX5" fmla="*/ 63125 w 2083443"/>
              <a:gd name="connsiteY5" fmla="*/ 1533644 h 1533644"/>
              <a:gd name="connsiteX6" fmla="*/ 0 w 2083443"/>
              <a:gd name="connsiteY6" fmla="*/ 1470519 h 1533644"/>
              <a:gd name="connsiteX7" fmla="*/ 0 w 2083443"/>
              <a:gd name="connsiteY7" fmla="*/ 63125 h 1533644"/>
              <a:gd name="connsiteX8" fmla="*/ 63125 w 2083443"/>
              <a:gd name="connsiteY8"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3" h="1533644">
                <a:moveTo>
                  <a:pt x="63125" y="0"/>
                </a:moveTo>
                <a:lnTo>
                  <a:pt x="2020318" y="0"/>
                </a:lnTo>
                <a:cubicBezTo>
                  <a:pt x="2055181" y="0"/>
                  <a:pt x="2083443" y="28262"/>
                  <a:pt x="2083443" y="63125"/>
                </a:cubicBezTo>
                <a:lnTo>
                  <a:pt x="2083443" y="1470519"/>
                </a:lnTo>
                <a:cubicBezTo>
                  <a:pt x="2083443" y="1505382"/>
                  <a:pt x="2055181" y="1533644"/>
                  <a:pt x="2020318" y="1533644"/>
                </a:cubicBezTo>
                <a:lnTo>
                  <a:pt x="63125" y="1533644"/>
                </a:lnTo>
                <a:cubicBezTo>
                  <a:pt x="28262" y="1533644"/>
                  <a:pt x="0" y="1505382"/>
                  <a:pt x="0" y="1470519"/>
                </a:cubicBezTo>
                <a:lnTo>
                  <a:pt x="0" y="63125"/>
                </a:lnTo>
                <a:cubicBezTo>
                  <a:pt x="0" y="28262"/>
                  <a:pt x="28262" y="0"/>
                  <a:pt x="63125"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 name="Picture Placeholder 17">
            <a:extLst>
              <a:ext uri="{FF2B5EF4-FFF2-40B4-BE49-F238E27FC236}">
                <a16:creationId xmlns:a16="http://schemas.microsoft.com/office/drawing/2014/main" id="{58BD0647-DACF-0EE2-DE88-C85B6DB3C8D7}"/>
              </a:ext>
            </a:extLst>
          </p:cNvPr>
          <p:cNvPicPr>
            <a:picLocks noChangeAspect="1"/>
          </p:cNvPicPr>
          <p:nvPr/>
        </p:nvPicPr>
        <p:blipFill rotWithShape="1">
          <a:blip r:embed="rId5">
            <a:extLst>
              <a:ext uri="{28A0092B-C50C-407E-A947-70E740481C1C}">
                <a14:useLocalDpi xmlns:a14="http://schemas.microsoft.com/office/drawing/2010/main" val="0"/>
              </a:ext>
            </a:extLst>
          </a:blip>
          <a:srcRect l="1" r="-16"/>
          <a:stretch/>
        </p:blipFill>
        <p:spPr>
          <a:xfrm>
            <a:off x="13346893" y="2352555"/>
            <a:ext cx="2083443" cy="1533644"/>
          </a:xfrm>
          <a:custGeom>
            <a:avLst/>
            <a:gdLst>
              <a:gd name="connsiteX0" fmla="*/ 63125 w 2083443"/>
              <a:gd name="connsiteY0" fmla="*/ 0 h 1533644"/>
              <a:gd name="connsiteX1" fmla="*/ 2020318 w 2083443"/>
              <a:gd name="connsiteY1" fmla="*/ 0 h 1533644"/>
              <a:gd name="connsiteX2" fmla="*/ 2083443 w 2083443"/>
              <a:gd name="connsiteY2" fmla="*/ 63125 h 1533644"/>
              <a:gd name="connsiteX3" fmla="*/ 2083443 w 2083443"/>
              <a:gd name="connsiteY3" fmla="*/ 1470519 h 1533644"/>
              <a:gd name="connsiteX4" fmla="*/ 2020318 w 2083443"/>
              <a:gd name="connsiteY4" fmla="*/ 1533644 h 1533644"/>
              <a:gd name="connsiteX5" fmla="*/ 63125 w 2083443"/>
              <a:gd name="connsiteY5" fmla="*/ 1533644 h 1533644"/>
              <a:gd name="connsiteX6" fmla="*/ 0 w 2083443"/>
              <a:gd name="connsiteY6" fmla="*/ 1470519 h 1533644"/>
              <a:gd name="connsiteX7" fmla="*/ 0 w 2083443"/>
              <a:gd name="connsiteY7" fmla="*/ 63125 h 1533644"/>
              <a:gd name="connsiteX8" fmla="*/ 63125 w 2083443"/>
              <a:gd name="connsiteY8"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3" h="1533644">
                <a:moveTo>
                  <a:pt x="63125" y="0"/>
                </a:moveTo>
                <a:lnTo>
                  <a:pt x="2020318" y="0"/>
                </a:lnTo>
                <a:cubicBezTo>
                  <a:pt x="2055181" y="0"/>
                  <a:pt x="2083443" y="28262"/>
                  <a:pt x="2083443" y="63125"/>
                </a:cubicBezTo>
                <a:lnTo>
                  <a:pt x="2083443" y="1470519"/>
                </a:lnTo>
                <a:cubicBezTo>
                  <a:pt x="2083443" y="1505382"/>
                  <a:pt x="2055181" y="1533644"/>
                  <a:pt x="2020318" y="1533644"/>
                </a:cubicBezTo>
                <a:lnTo>
                  <a:pt x="63125" y="1533644"/>
                </a:lnTo>
                <a:cubicBezTo>
                  <a:pt x="28262" y="1533644"/>
                  <a:pt x="0" y="1505382"/>
                  <a:pt x="0" y="1470519"/>
                </a:cubicBezTo>
                <a:lnTo>
                  <a:pt x="0" y="63125"/>
                </a:lnTo>
                <a:cubicBezTo>
                  <a:pt x="0" y="28262"/>
                  <a:pt x="28262" y="0"/>
                  <a:pt x="63125"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sp>
        <p:nvSpPr>
          <p:cNvPr id="7" name="TextBox 6">
            <a:extLst>
              <a:ext uri="{FF2B5EF4-FFF2-40B4-BE49-F238E27FC236}">
                <a16:creationId xmlns:a16="http://schemas.microsoft.com/office/drawing/2014/main" id="{2C192EF3-CD41-6343-54F2-16091A6117BD}"/>
              </a:ext>
            </a:extLst>
          </p:cNvPr>
          <p:cNvSpPr txBox="1"/>
          <p:nvPr/>
        </p:nvSpPr>
        <p:spPr>
          <a:xfrm>
            <a:off x="589935" y="2518341"/>
            <a:ext cx="3500102" cy="523220"/>
          </a:xfrm>
          <a:prstGeom prst="rect">
            <a:avLst/>
          </a:prstGeom>
          <a:noFill/>
        </p:spPr>
        <p:txBody>
          <a:bodyPr wrap="square" rtlCol="0">
            <a:spAutoFit/>
          </a:bodyPr>
          <a:lstStyle/>
          <a:p>
            <a:pPr algn="just"/>
            <a:r>
              <a:rPr lang="en-US" sz="1400" spc="-5" dirty="0">
                <a:latin typeface="Times New Roman" panose="02020603050405020304" pitchFamily="18" charset="0"/>
                <a:cs typeface="Times New Roman" panose="02020603050405020304" pitchFamily="18" charset="0"/>
              </a:rPr>
              <a:t>Winning margin differentiations that includes outliers percentage wise over the states </a:t>
            </a:r>
            <a:endParaRPr lang="en-IN" dirty="0"/>
          </a:p>
        </p:txBody>
      </p:sp>
      <p:cxnSp>
        <p:nvCxnSpPr>
          <p:cNvPr id="4" name="Straight Connector 3">
            <a:extLst>
              <a:ext uri="{FF2B5EF4-FFF2-40B4-BE49-F238E27FC236}">
                <a16:creationId xmlns:a16="http://schemas.microsoft.com/office/drawing/2014/main" id="{BF604CAF-3C38-37B4-B1B7-B7235D91005C}"/>
              </a:ext>
            </a:extLst>
          </p:cNvPr>
          <p:cNvCxnSpPr>
            <a:cxnSpLocks/>
            <a:endCxn id="9" idx="4"/>
          </p:cNvCxnSpPr>
          <p:nvPr/>
        </p:nvCxnSpPr>
        <p:spPr>
          <a:xfrm>
            <a:off x="813455" y="5794666"/>
            <a:ext cx="969067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3789F91A-3212-8DEE-9E27-8589948685EE}"/>
              </a:ext>
            </a:extLst>
          </p:cNvPr>
          <p:cNvSpPr/>
          <p:nvPr/>
        </p:nvSpPr>
        <p:spPr>
          <a:xfrm rot="16200000">
            <a:off x="816831" y="5746091"/>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BC30502B-850E-E25A-8676-4D69A34053D3}"/>
              </a:ext>
            </a:extLst>
          </p:cNvPr>
          <p:cNvSpPr/>
          <p:nvPr/>
        </p:nvSpPr>
        <p:spPr>
          <a:xfrm rot="16200000">
            <a:off x="10406026"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74F520EF-E375-D5D7-77B8-3EFEAD5C9F4F}"/>
              </a:ext>
            </a:extLst>
          </p:cNvPr>
          <p:cNvSpPr/>
          <p:nvPr/>
        </p:nvSpPr>
        <p:spPr>
          <a:xfrm rot="16200000">
            <a:off x="1738339"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65D2A931-D298-BC10-3677-020F378630C6}"/>
              </a:ext>
            </a:extLst>
          </p:cNvPr>
          <p:cNvSpPr/>
          <p:nvPr/>
        </p:nvSpPr>
        <p:spPr>
          <a:xfrm rot="16200000">
            <a:off x="8704197" y="5746090"/>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93B84BE0-861E-4A0D-2551-4BA648D362BB}"/>
              </a:ext>
            </a:extLst>
          </p:cNvPr>
          <p:cNvSpPr/>
          <p:nvPr/>
        </p:nvSpPr>
        <p:spPr>
          <a:xfrm rot="16200000">
            <a:off x="2759281"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2E719E24-4463-5043-F766-5A0ED01D2D15}"/>
              </a:ext>
            </a:extLst>
          </p:cNvPr>
          <p:cNvSpPr/>
          <p:nvPr/>
        </p:nvSpPr>
        <p:spPr>
          <a:xfrm rot="16200000">
            <a:off x="3776930"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998FE248-55B2-4948-25D7-07BB5D2E8DE5}"/>
              </a:ext>
            </a:extLst>
          </p:cNvPr>
          <p:cNvSpPr/>
          <p:nvPr/>
        </p:nvSpPr>
        <p:spPr>
          <a:xfrm rot="16200000">
            <a:off x="4794578" y="5746093"/>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0F2CFB9C-7ED6-4151-5F4A-9829DAA7684C}"/>
              </a:ext>
            </a:extLst>
          </p:cNvPr>
          <p:cNvSpPr/>
          <p:nvPr/>
        </p:nvSpPr>
        <p:spPr>
          <a:xfrm rot="16200000">
            <a:off x="5847372" y="5746093"/>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B56FA679-A510-16EE-2F52-BF622864652E}"/>
              </a:ext>
            </a:extLst>
          </p:cNvPr>
          <p:cNvSpPr/>
          <p:nvPr/>
        </p:nvSpPr>
        <p:spPr>
          <a:xfrm rot="16200000">
            <a:off x="6797962" y="5746094"/>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80EBCD2B-F99C-2A0F-A21B-C68F7958CC50}"/>
              </a:ext>
            </a:extLst>
          </p:cNvPr>
          <p:cNvSpPr/>
          <p:nvPr/>
        </p:nvSpPr>
        <p:spPr>
          <a:xfrm rot="16200000">
            <a:off x="7748553" y="5746094"/>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6E971D62-6224-A07A-1C48-E585F174B8AB}"/>
              </a:ext>
            </a:extLst>
          </p:cNvPr>
          <p:cNvSpPr/>
          <p:nvPr/>
        </p:nvSpPr>
        <p:spPr>
          <a:xfrm rot="16200000">
            <a:off x="9502152" y="5690764"/>
            <a:ext cx="204980" cy="2078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60261021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A6477FF-77B1-B446-895D-D4859080CB45}"/>
              </a:ext>
            </a:extLst>
          </p:cNvPr>
          <p:cNvSpPr txBox="1"/>
          <p:nvPr/>
        </p:nvSpPr>
        <p:spPr>
          <a:xfrm>
            <a:off x="589935" y="1869863"/>
            <a:ext cx="2415405" cy="461665"/>
          </a:xfrm>
          <a:prstGeom prst="rect">
            <a:avLst/>
          </a:prstGeom>
          <a:noFill/>
        </p:spPr>
        <p:txBody>
          <a:bodyPr wrap="none" rtlCol="0">
            <a:spAutoFit/>
          </a:bodyPr>
          <a:lstStyle/>
          <a:p>
            <a:r>
              <a:rPr lang="en-IN" sz="2400" b="1" kern="0" spc="-5" dirty="0">
                <a:effectLst/>
                <a:latin typeface="Times New Roman" panose="02020603050405020304" pitchFamily="18" charset="0"/>
                <a:ea typeface="Segoe UI" panose="020B0502040204020203" pitchFamily="34" charset="0"/>
                <a:cs typeface="Times New Roman" panose="02020603050405020304" pitchFamily="18" charset="0"/>
              </a:rPr>
              <a:t>Turnout by caste</a:t>
            </a:r>
            <a:endParaRPr lang="en-IN" sz="2400" dirty="0">
              <a:latin typeface="Times New Roman" panose="02020603050405020304" pitchFamily="18" charset="0"/>
              <a:cs typeface="Times New Roman" panose="02020603050405020304" pitchFamily="18" charset="0"/>
            </a:endParaRPr>
          </a:p>
        </p:txBody>
      </p:sp>
      <p:pic>
        <p:nvPicPr>
          <p:cNvPr id="2" name="Picture Placeholder 2">
            <a:extLst>
              <a:ext uri="{FF2B5EF4-FFF2-40B4-BE49-F238E27FC236}">
                <a16:creationId xmlns:a16="http://schemas.microsoft.com/office/drawing/2014/main" id="{4DF5080F-AD64-42BC-812A-4D1F550DAE16}"/>
              </a:ext>
            </a:extLst>
          </p:cNvPr>
          <p:cNvPicPr>
            <a:picLocks noChangeAspect="1"/>
          </p:cNvPicPr>
          <p:nvPr/>
        </p:nvPicPr>
        <p:blipFill rotWithShape="1">
          <a:blip r:embed="rId2">
            <a:extLst>
              <a:ext uri="{28A0092B-C50C-407E-A947-70E740481C1C}">
                <a14:useLocalDpi xmlns:a14="http://schemas.microsoft.com/office/drawing/2010/main" val="0"/>
              </a:ext>
            </a:extLst>
          </a:blip>
          <a:srcRect t="891" b="698"/>
          <a:stretch/>
        </p:blipFill>
        <p:spPr>
          <a:xfrm>
            <a:off x="4413044" y="1783614"/>
            <a:ext cx="4427445" cy="2612534"/>
          </a:xfrm>
          <a:custGeom>
            <a:avLst/>
            <a:gdLst>
              <a:gd name="connsiteX0" fmla="*/ 107532 w 4427445"/>
              <a:gd name="connsiteY0" fmla="*/ 0 h 2612534"/>
              <a:gd name="connsiteX1" fmla="*/ 4319913 w 4427445"/>
              <a:gd name="connsiteY1" fmla="*/ 0 h 2612534"/>
              <a:gd name="connsiteX2" fmla="*/ 4427445 w 4427445"/>
              <a:gd name="connsiteY2" fmla="*/ 107532 h 2612534"/>
              <a:gd name="connsiteX3" fmla="*/ 4427445 w 4427445"/>
              <a:gd name="connsiteY3" fmla="*/ 2505002 h 2612534"/>
              <a:gd name="connsiteX4" fmla="*/ 4319913 w 4427445"/>
              <a:gd name="connsiteY4" fmla="*/ 2612534 h 2612534"/>
              <a:gd name="connsiteX5" fmla="*/ 107532 w 4427445"/>
              <a:gd name="connsiteY5" fmla="*/ 2612534 h 2612534"/>
              <a:gd name="connsiteX6" fmla="*/ 0 w 4427445"/>
              <a:gd name="connsiteY6" fmla="*/ 2505002 h 2612534"/>
              <a:gd name="connsiteX7" fmla="*/ 0 w 4427445"/>
              <a:gd name="connsiteY7" fmla="*/ 107532 h 2612534"/>
              <a:gd name="connsiteX8" fmla="*/ 107532 w 4427445"/>
              <a:gd name="connsiteY8" fmla="*/ 0 h 26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7445" h="2612534">
                <a:moveTo>
                  <a:pt x="107532" y="0"/>
                </a:moveTo>
                <a:lnTo>
                  <a:pt x="4319913" y="0"/>
                </a:lnTo>
                <a:cubicBezTo>
                  <a:pt x="4379301" y="0"/>
                  <a:pt x="4427445" y="48144"/>
                  <a:pt x="4427445" y="107532"/>
                </a:cubicBezTo>
                <a:lnTo>
                  <a:pt x="4427445" y="2505002"/>
                </a:lnTo>
                <a:cubicBezTo>
                  <a:pt x="4427445" y="2564390"/>
                  <a:pt x="4379301" y="2612534"/>
                  <a:pt x="4319913" y="2612534"/>
                </a:cubicBezTo>
                <a:lnTo>
                  <a:pt x="107532" y="2612534"/>
                </a:lnTo>
                <a:cubicBezTo>
                  <a:pt x="48144" y="2612534"/>
                  <a:pt x="0" y="2564390"/>
                  <a:pt x="0" y="2505002"/>
                </a:cubicBezTo>
                <a:lnTo>
                  <a:pt x="0" y="107532"/>
                </a:lnTo>
                <a:cubicBezTo>
                  <a:pt x="0" y="48144"/>
                  <a:pt x="48144" y="0"/>
                  <a:pt x="107532" y="0"/>
                </a:cubicBezTo>
                <a:close/>
              </a:path>
            </a:pathLst>
          </a:custGeom>
          <a:pattFill prst="pct5">
            <a:fgClr>
              <a:schemeClr val="accent1"/>
            </a:fgClr>
            <a:bgClr>
              <a:schemeClr val="bg1"/>
            </a:bgClr>
          </a:pattFill>
          <a:effectLst>
            <a:outerShdw blurRad="266700" dist="139700" dir="8100000" algn="tr" rotWithShape="0">
              <a:prstClr val="black">
                <a:alpha val="45000"/>
              </a:prstClr>
            </a:outerShdw>
          </a:effectLst>
        </p:spPr>
      </p:pic>
      <p:pic>
        <p:nvPicPr>
          <p:cNvPr id="6" name="Picture Placeholder 6">
            <a:extLst>
              <a:ext uri="{FF2B5EF4-FFF2-40B4-BE49-F238E27FC236}">
                <a16:creationId xmlns:a16="http://schemas.microsoft.com/office/drawing/2014/main" id="{8D9905DE-D1A4-7158-CCE1-9BEA47C177CD}"/>
              </a:ext>
            </a:extLst>
          </p:cNvPr>
          <p:cNvPicPr>
            <a:picLocks noChangeAspect="1"/>
          </p:cNvPicPr>
          <p:nvPr/>
        </p:nvPicPr>
        <p:blipFill rotWithShape="1">
          <a:blip r:embed="rId3">
            <a:extLst>
              <a:ext uri="{28A0092B-C50C-407E-A947-70E740481C1C}">
                <a14:useLocalDpi xmlns:a14="http://schemas.microsoft.com/office/drawing/2010/main" val="0"/>
              </a:ext>
            </a:extLst>
          </a:blip>
          <a:srcRect l="16" r="-1"/>
          <a:stretch/>
        </p:blipFill>
        <p:spPr>
          <a:xfrm>
            <a:off x="8949083" y="2331528"/>
            <a:ext cx="2083121" cy="1533644"/>
          </a:xfrm>
          <a:custGeom>
            <a:avLst/>
            <a:gdLst>
              <a:gd name="connsiteX0" fmla="*/ 62803 w 2083121"/>
              <a:gd name="connsiteY0" fmla="*/ 0 h 1533644"/>
              <a:gd name="connsiteX1" fmla="*/ 2019996 w 2083121"/>
              <a:gd name="connsiteY1" fmla="*/ 0 h 1533644"/>
              <a:gd name="connsiteX2" fmla="*/ 2083121 w 2083121"/>
              <a:gd name="connsiteY2" fmla="*/ 63125 h 1533644"/>
              <a:gd name="connsiteX3" fmla="*/ 2083121 w 2083121"/>
              <a:gd name="connsiteY3" fmla="*/ 1470519 h 1533644"/>
              <a:gd name="connsiteX4" fmla="*/ 2019996 w 2083121"/>
              <a:gd name="connsiteY4" fmla="*/ 1533644 h 1533644"/>
              <a:gd name="connsiteX5" fmla="*/ 62803 w 2083121"/>
              <a:gd name="connsiteY5" fmla="*/ 1533644 h 1533644"/>
              <a:gd name="connsiteX6" fmla="*/ 4639 w 2083121"/>
              <a:gd name="connsiteY6" fmla="*/ 1495090 h 1533644"/>
              <a:gd name="connsiteX7" fmla="*/ 0 w 2083121"/>
              <a:gd name="connsiteY7" fmla="*/ 1472114 h 1533644"/>
              <a:gd name="connsiteX8" fmla="*/ 0 w 2083121"/>
              <a:gd name="connsiteY8" fmla="*/ 61530 h 1533644"/>
              <a:gd name="connsiteX9" fmla="*/ 4639 w 2083121"/>
              <a:gd name="connsiteY9" fmla="*/ 38554 h 1533644"/>
              <a:gd name="connsiteX10" fmla="*/ 62803 w 2083121"/>
              <a:gd name="connsiteY10"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83121" h="1533644">
                <a:moveTo>
                  <a:pt x="62803" y="0"/>
                </a:moveTo>
                <a:lnTo>
                  <a:pt x="2019996" y="0"/>
                </a:lnTo>
                <a:cubicBezTo>
                  <a:pt x="2054859" y="0"/>
                  <a:pt x="2083121" y="28262"/>
                  <a:pt x="2083121" y="63125"/>
                </a:cubicBezTo>
                <a:lnTo>
                  <a:pt x="2083121" y="1470519"/>
                </a:lnTo>
                <a:cubicBezTo>
                  <a:pt x="2083121" y="1505382"/>
                  <a:pt x="2054859" y="1533644"/>
                  <a:pt x="2019996" y="1533644"/>
                </a:cubicBezTo>
                <a:lnTo>
                  <a:pt x="62803" y="1533644"/>
                </a:lnTo>
                <a:cubicBezTo>
                  <a:pt x="36656" y="1533644"/>
                  <a:pt x="14222" y="1517747"/>
                  <a:pt x="4639" y="1495090"/>
                </a:cubicBezTo>
                <a:lnTo>
                  <a:pt x="0" y="1472114"/>
                </a:lnTo>
                <a:lnTo>
                  <a:pt x="0" y="61530"/>
                </a:lnTo>
                <a:lnTo>
                  <a:pt x="4639" y="38554"/>
                </a:lnTo>
                <a:cubicBezTo>
                  <a:pt x="14222" y="15898"/>
                  <a:pt x="36656" y="0"/>
                  <a:pt x="62803"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8" name="Picture Placeholder 8">
            <a:extLst>
              <a:ext uri="{FF2B5EF4-FFF2-40B4-BE49-F238E27FC236}">
                <a16:creationId xmlns:a16="http://schemas.microsoft.com/office/drawing/2014/main" id="{255472E0-0AAA-D105-9D57-7D3DCEB08082}"/>
              </a:ext>
            </a:extLst>
          </p:cNvPr>
          <p:cNvPicPr>
            <a:picLocks noChangeAspect="1"/>
          </p:cNvPicPr>
          <p:nvPr/>
        </p:nvPicPr>
        <p:blipFill rotWithShape="1">
          <a:blip r:embed="rId4">
            <a:extLst>
              <a:ext uri="{28A0092B-C50C-407E-A947-70E740481C1C}">
                <a14:useLocalDpi xmlns:a14="http://schemas.microsoft.com/office/drawing/2010/main" val="0"/>
              </a:ext>
            </a:extLst>
          </a:blip>
          <a:srcRect r="3711"/>
          <a:stretch/>
        </p:blipFill>
        <p:spPr>
          <a:xfrm>
            <a:off x="11140798" y="2331528"/>
            <a:ext cx="2083443" cy="1533644"/>
          </a:xfrm>
          <a:custGeom>
            <a:avLst/>
            <a:gdLst>
              <a:gd name="connsiteX0" fmla="*/ 63125 w 2083443"/>
              <a:gd name="connsiteY0" fmla="*/ 0 h 1533644"/>
              <a:gd name="connsiteX1" fmla="*/ 2020318 w 2083443"/>
              <a:gd name="connsiteY1" fmla="*/ 0 h 1533644"/>
              <a:gd name="connsiteX2" fmla="*/ 2083443 w 2083443"/>
              <a:gd name="connsiteY2" fmla="*/ 63125 h 1533644"/>
              <a:gd name="connsiteX3" fmla="*/ 2083443 w 2083443"/>
              <a:gd name="connsiteY3" fmla="*/ 1470519 h 1533644"/>
              <a:gd name="connsiteX4" fmla="*/ 2020318 w 2083443"/>
              <a:gd name="connsiteY4" fmla="*/ 1533644 h 1533644"/>
              <a:gd name="connsiteX5" fmla="*/ 63125 w 2083443"/>
              <a:gd name="connsiteY5" fmla="*/ 1533644 h 1533644"/>
              <a:gd name="connsiteX6" fmla="*/ 0 w 2083443"/>
              <a:gd name="connsiteY6" fmla="*/ 1470519 h 1533644"/>
              <a:gd name="connsiteX7" fmla="*/ 0 w 2083443"/>
              <a:gd name="connsiteY7" fmla="*/ 63125 h 1533644"/>
              <a:gd name="connsiteX8" fmla="*/ 63125 w 2083443"/>
              <a:gd name="connsiteY8"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3" h="1533644">
                <a:moveTo>
                  <a:pt x="63125" y="0"/>
                </a:moveTo>
                <a:lnTo>
                  <a:pt x="2020318" y="0"/>
                </a:lnTo>
                <a:cubicBezTo>
                  <a:pt x="2055181" y="0"/>
                  <a:pt x="2083443" y="28262"/>
                  <a:pt x="2083443" y="63125"/>
                </a:cubicBezTo>
                <a:lnTo>
                  <a:pt x="2083443" y="1470519"/>
                </a:lnTo>
                <a:cubicBezTo>
                  <a:pt x="2083443" y="1505382"/>
                  <a:pt x="2055181" y="1533644"/>
                  <a:pt x="2020318" y="1533644"/>
                </a:cubicBezTo>
                <a:lnTo>
                  <a:pt x="63125" y="1533644"/>
                </a:lnTo>
                <a:cubicBezTo>
                  <a:pt x="28262" y="1533644"/>
                  <a:pt x="0" y="1505382"/>
                  <a:pt x="0" y="1470519"/>
                </a:cubicBezTo>
                <a:lnTo>
                  <a:pt x="0" y="63125"/>
                </a:lnTo>
                <a:cubicBezTo>
                  <a:pt x="0" y="28262"/>
                  <a:pt x="28262" y="0"/>
                  <a:pt x="63125"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sp>
        <p:nvSpPr>
          <p:cNvPr id="3" name="TextBox 2">
            <a:extLst>
              <a:ext uri="{FF2B5EF4-FFF2-40B4-BE49-F238E27FC236}">
                <a16:creationId xmlns:a16="http://schemas.microsoft.com/office/drawing/2014/main" id="{084B1C99-77D2-7EA9-F32D-BFEA0E106AC1}"/>
              </a:ext>
            </a:extLst>
          </p:cNvPr>
          <p:cNvSpPr txBox="1"/>
          <p:nvPr/>
        </p:nvSpPr>
        <p:spPr>
          <a:xfrm>
            <a:off x="589935" y="2518341"/>
            <a:ext cx="3500102" cy="523220"/>
          </a:xfrm>
          <a:prstGeom prst="rect">
            <a:avLst/>
          </a:prstGeom>
          <a:noFill/>
        </p:spPr>
        <p:txBody>
          <a:bodyPr wrap="square" rtlCol="0">
            <a:spAutoFit/>
          </a:bodyPr>
          <a:lstStyle/>
          <a:p>
            <a:pPr algn="just"/>
            <a:r>
              <a:rPr lang="en-US" sz="1400" spc="-5" dirty="0">
                <a:latin typeface="Times New Roman" panose="02020603050405020304" pitchFamily="18" charset="0"/>
                <a:cs typeface="Times New Roman" panose="02020603050405020304" pitchFamily="18" charset="0"/>
              </a:rPr>
              <a:t>Differentiation of turnout which </a:t>
            </a:r>
            <a:r>
              <a:rPr lang="en-US" sz="1400" spc="-5">
                <a:latin typeface="Times New Roman" panose="02020603050405020304" pitchFamily="18" charset="0"/>
                <a:cs typeface="Times New Roman" panose="02020603050405020304" pitchFamily="18" charset="0"/>
              </a:rPr>
              <a:t>includes outliers by caste</a:t>
            </a:r>
            <a:endParaRPr lang="en-IN" dirty="0"/>
          </a:p>
        </p:txBody>
      </p:sp>
      <p:cxnSp>
        <p:nvCxnSpPr>
          <p:cNvPr id="4" name="Straight Connector 3">
            <a:extLst>
              <a:ext uri="{FF2B5EF4-FFF2-40B4-BE49-F238E27FC236}">
                <a16:creationId xmlns:a16="http://schemas.microsoft.com/office/drawing/2014/main" id="{EAB109D1-A33B-72D6-936A-70A275C5238E}"/>
              </a:ext>
            </a:extLst>
          </p:cNvPr>
          <p:cNvCxnSpPr>
            <a:cxnSpLocks/>
          </p:cNvCxnSpPr>
          <p:nvPr/>
        </p:nvCxnSpPr>
        <p:spPr>
          <a:xfrm>
            <a:off x="813455" y="5794666"/>
            <a:ext cx="969067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17C60925-67F2-6641-88CE-C0CA58A0292B}"/>
              </a:ext>
            </a:extLst>
          </p:cNvPr>
          <p:cNvSpPr/>
          <p:nvPr/>
        </p:nvSpPr>
        <p:spPr>
          <a:xfrm rot="16200000">
            <a:off x="816831" y="5746091"/>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7F8BD2F2-98B6-6ED8-2145-068B62370A36}"/>
              </a:ext>
            </a:extLst>
          </p:cNvPr>
          <p:cNvSpPr/>
          <p:nvPr/>
        </p:nvSpPr>
        <p:spPr>
          <a:xfrm rot="16200000">
            <a:off x="1738339"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AF9912A1-0522-5E56-3DC4-2242DBAF4040}"/>
              </a:ext>
            </a:extLst>
          </p:cNvPr>
          <p:cNvSpPr/>
          <p:nvPr/>
        </p:nvSpPr>
        <p:spPr>
          <a:xfrm rot="16200000">
            <a:off x="9552585"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235A64EE-BD8D-72A0-2DA2-5A737C51A184}"/>
              </a:ext>
            </a:extLst>
          </p:cNvPr>
          <p:cNvSpPr/>
          <p:nvPr/>
        </p:nvSpPr>
        <p:spPr>
          <a:xfrm rot="16200000">
            <a:off x="2759281"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2AE17E3D-BC35-027D-26A0-524FBAE905FF}"/>
              </a:ext>
            </a:extLst>
          </p:cNvPr>
          <p:cNvSpPr/>
          <p:nvPr/>
        </p:nvSpPr>
        <p:spPr>
          <a:xfrm rot="16200000">
            <a:off x="3776930"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50486553-2F2B-D757-650D-575A86CB333F}"/>
              </a:ext>
            </a:extLst>
          </p:cNvPr>
          <p:cNvSpPr/>
          <p:nvPr/>
        </p:nvSpPr>
        <p:spPr>
          <a:xfrm rot="16200000">
            <a:off x="4794578" y="5746093"/>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BB1A0FCC-1C37-0770-9984-B9D00F1411B5}"/>
              </a:ext>
            </a:extLst>
          </p:cNvPr>
          <p:cNvSpPr/>
          <p:nvPr/>
        </p:nvSpPr>
        <p:spPr>
          <a:xfrm rot="16200000">
            <a:off x="5847372" y="5746093"/>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2BADFD0D-3DE8-5A83-431F-D2D46B5F2FFC}"/>
              </a:ext>
            </a:extLst>
          </p:cNvPr>
          <p:cNvSpPr/>
          <p:nvPr/>
        </p:nvSpPr>
        <p:spPr>
          <a:xfrm rot="16200000">
            <a:off x="6797962" y="5746094"/>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A57A74E2-9D91-8EB3-5BC0-33768B31D659}"/>
              </a:ext>
            </a:extLst>
          </p:cNvPr>
          <p:cNvSpPr/>
          <p:nvPr/>
        </p:nvSpPr>
        <p:spPr>
          <a:xfrm rot="16200000">
            <a:off x="7748553" y="5746094"/>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39B57A7B-AB4D-6E4C-1974-7190714618B5}"/>
              </a:ext>
            </a:extLst>
          </p:cNvPr>
          <p:cNvSpPr/>
          <p:nvPr/>
        </p:nvSpPr>
        <p:spPr>
          <a:xfrm rot="16200000">
            <a:off x="8699144" y="5746095"/>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39A5FEDB-72AA-F7E8-0733-C38A36F912CA}"/>
              </a:ext>
            </a:extLst>
          </p:cNvPr>
          <p:cNvSpPr/>
          <p:nvPr/>
        </p:nvSpPr>
        <p:spPr>
          <a:xfrm rot="16200000">
            <a:off x="10408392" y="5690765"/>
            <a:ext cx="204980" cy="2078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 name="Picture Placeholder 3">
            <a:extLst>
              <a:ext uri="{FF2B5EF4-FFF2-40B4-BE49-F238E27FC236}">
                <a16:creationId xmlns:a16="http://schemas.microsoft.com/office/drawing/2014/main" id="{3F4D1C53-5D1B-CDB7-C57C-6DFD0B670F78}"/>
              </a:ext>
            </a:extLst>
          </p:cNvPr>
          <p:cNvPicPr>
            <a:picLocks noChangeAspect="1"/>
          </p:cNvPicPr>
          <p:nvPr/>
        </p:nvPicPr>
        <p:blipFill>
          <a:blip r:embed="rId5">
            <a:extLst>
              <a:ext uri="{28A0092B-C50C-407E-A947-70E740481C1C}">
                <a14:useLocalDpi xmlns:a14="http://schemas.microsoft.com/office/drawing/2010/main" val="0"/>
              </a:ext>
            </a:extLst>
          </a:blip>
          <a:srcRect t="1756" b="1756"/>
          <a:stretch>
            <a:fillRect/>
          </a:stretch>
        </p:blipFill>
        <p:spPr>
          <a:xfrm>
            <a:off x="14966145" y="1438154"/>
            <a:ext cx="7265061" cy="3981691"/>
          </a:xfrm>
          <a:custGeom>
            <a:avLst/>
            <a:gdLst>
              <a:gd name="connsiteX0" fmla="*/ 107532 w 4427445"/>
              <a:gd name="connsiteY0" fmla="*/ 0 h 2612534"/>
              <a:gd name="connsiteX1" fmla="*/ 4319913 w 4427445"/>
              <a:gd name="connsiteY1" fmla="*/ 0 h 2612534"/>
              <a:gd name="connsiteX2" fmla="*/ 4427445 w 4427445"/>
              <a:gd name="connsiteY2" fmla="*/ 107532 h 2612534"/>
              <a:gd name="connsiteX3" fmla="*/ 4427445 w 4427445"/>
              <a:gd name="connsiteY3" fmla="*/ 2505002 h 2612534"/>
              <a:gd name="connsiteX4" fmla="*/ 4319913 w 4427445"/>
              <a:gd name="connsiteY4" fmla="*/ 2612534 h 2612534"/>
              <a:gd name="connsiteX5" fmla="*/ 107532 w 4427445"/>
              <a:gd name="connsiteY5" fmla="*/ 2612534 h 2612534"/>
              <a:gd name="connsiteX6" fmla="*/ 0 w 4427445"/>
              <a:gd name="connsiteY6" fmla="*/ 2505002 h 2612534"/>
              <a:gd name="connsiteX7" fmla="*/ 0 w 4427445"/>
              <a:gd name="connsiteY7" fmla="*/ 107532 h 2612534"/>
              <a:gd name="connsiteX8" fmla="*/ 107532 w 4427445"/>
              <a:gd name="connsiteY8" fmla="*/ 0 h 26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7445" h="2612534">
                <a:moveTo>
                  <a:pt x="107532" y="0"/>
                </a:moveTo>
                <a:lnTo>
                  <a:pt x="4319913" y="0"/>
                </a:lnTo>
                <a:cubicBezTo>
                  <a:pt x="4379301" y="0"/>
                  <a:pt x="4427445" y="48144"/>
                  <a:pt x="4427445" y="107532"/>
                </a:cubicBezTo>
                <a:lnTo>
                  <a:pt x="4427445" y="2505002"/>
                </a:lnTo>
                <a:cubicBezTo>
                  <a:pt x="4427445" y="2564390"/>
                  <a:pt x="4379301" y="2612534"/>
                  <a:pt x="4319913" y="2612534"/>
                </a:cubicBezTo>
                <a:lnTo>
                  <a:pt x="107532" y="2612534"/>
                </a:lnTo>
                <a:cubicBezTo>
                  <a:pt x="48144" y="2612534"/>
                  <a:pt x="0" y="2564390"/>
                  <a:pt x="0" y="2505002"/>
                </a:cubicBezTo>
                <a:lnTo>
                  <a:pt x="0" y="107532"/>
                </a:lnTo>
                <a:cubicBezTo>
                  <a:pt x="0" y="48144"/>
                  <a:pt x="48144" y="0"/>
                  <a:pt x="107532" y="0"/>
                </a:cubicBezTo>
                <a:close/>
              </a:path>
            </a:pathLst>
          </a:custGeom>
          <a:pattFill prst="pct5">
            <a:fgClr>
              <a:schemeClr val="accent1"/>
            </a:fgClr>
            <a:bgClr>
              <a:schemeClr val="bg1"/>
            </a:bgClr>
          </a:pattFill>
        </p:spPr>
      </p:pic>
    </p:spTree>
    <p:extLst>
      <p:ext uri="{BB962C8B-B14F-4D97-AF65-F5344CB8AC3E}">
        <p14:creationId xmlns:p14="http://schemas.microsoft.com/office/powerpoint/2010/main" val="224294273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96567-F3C4-04DC-1A8F-074EE3C28929}"/>
              </a:ext>
            </a:extLst>
          </p:cNvPr>
          <p:cNvSpPr txBox="1">
            <a:spLocks/>
          </p:cNvSpPr>
          <p:nvPr/>
        </p:nvSpPr>
        <p:spPr>
          <a:xfrm>
            <a:off x="838200" y="385445"/>
            <a:ext cx="10515600" cy="7016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dirty="0" err="1">
                <a:latin typeface="Times New Roman" panose="02020603050405020304" pitchFamily="18" charset="0"/>
                <a:cs typeface="Times New Roman" panose="02020603050405020304" pitchFamily="18" charset="0"/>
              </a:rPr>
              <a:t>Abstarct</a:t>
            </a:r>
            <a:endParaRPr lang="en-IN" sz="28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FD0C301C-C8F4-80B6-0D45-9DDDF73D6483}"/>
              </a:ext>
            </a:extLst>
          </p:cNvPr>
          <p:cNvSpPr txBox="1"/>
          <p:nvPr/>
        </p:nvSpPr>
        <p:spPr>
          <a:xfrm>
            <a:off x="1547407" y="1810923"/>
            <a:ext cx="9296400" cy="2872581"/>
          </a:xfrm>
          <a:prstGeom prst="rect">
            <a:avLst/>
          </a:prstGeom>
          <a:noFill/>
        </p:spPr>
        <p:txBody>
          <a:bodyPr wrap="square" rtlCol="0">
            <a:spAutoFit/>
          </a:bodyPr>
          <a:lstStyle/>
          <a:p>
            <a:pPr indent="-6985" algn="just">
              <a:lnSpc>
                <a:spcPct val="125000"/>
              </a:lnSpc>
              <a:spcAft>
                <a:spcPts val="1625"/>
              </a:spcAft>
            </a:pPr>
            <a:r>
              <a:rPr lang="en-IN" sz="1400" kern="100" dirty="0">
                <a:solidFill>
                  <a:srgbClr val="000000"/>
                </a:solidFill>
                <a:effectLst/>
                <a:latin typeface="Times New Roman" panose="02020603050405020304" pitchFamily="18" charset="0"/>
                <a:ea typeface="Times New Roman" panose="02020603050405020304" pitchFamily="18" charset="0"/>
              </a:rPr>
              <a:t>The proposed system on Lok Sabha Elections Analysis aims to explore key aspects of India's elections over the past 20 years, </a:t>
            </a:r>
            <a:r>
              <a:rPr lang="en-IN" sz="1400" kern="100" dirty="0" err="1">
                <a:solidFill>
                  <a:srgbClr val="000000"/>
                </a:solidFill>
                <a:effectLst/>
                <a:latin typeface="Times New Roman" panose="02020603050405020304" pitchFamily="18" charset="0"/>
                <a:ea typeface="Times New Roman" panose="02020603050405020304" pitchFamily="18" charset="0"/>
              </a:rPr>
              <a:t>analyzing</a:t>
            </a:r>
            <a:r>
              <a:rPr lang="en-IN" sz="1400" kern="100" dirty="0">
                <a:solidFill>
                  <a:srgbClr val="000000"/>
                </a:solidFill>
                <a:effectLst/>
                <a:latin typeface="Times New Roman" panose="02020603050405020304" pitchFamily="18" charset="0"/>
                <a:ea typeface="Times New Roman" panose="02020603050405020304" pitchFamily="18" charset="0"/>
              </a:rPr>
              <a:t> data from 2004 to 2024. Utilizing tools like Power BI for analysis and visualization, along with Pandas, </a:t>
            </a:r>
            <a:r>
              <a:rPr lang="en-IN" sz="1400" kern="100" dirty="0" err="1">
                <a:solidFill>
                  <a:srgbClr val="000000"/>
                </a:solidFill>
                <a:effectLst/>
                <a:latin typeface="Times New Roman" panose="02020603050405020304" pitchFamily="18" charset="0"/>
                <a:ea typeface="Times New Roman" panose="02020603050405020304" pitchFamily="18" charset="0"/>
              </a:rPr>
              <a:t>Numpy</a:t>
            </a:r>
            <a:r>
              <a:rPr lang="en-IN" sz="1400" kern="100" dirty="0">
                <a:solidFill>
                  <a:srgbClr val="000000"/>
                </a:solidFill>
                <a:effectLst/>
                <a:latin typeface="Times New Roman" panose="02020603050405020304" pitchFamily="18" charset="0"/>
                <a:ea typeface="Times New Roman" panose="02020603050405020304" pitchFamily="18" charset="0"/>
              </a:rPr>
              <a:t>, and Matplotlib libraries through Python, this system provides comprehensive insights into voter turnout, candidate demographics, and political party </a:t>
            </a:r>
            <a:r>
              <a:rPr lang="en-IN" sz="1400" kern="100" dirty="0" err="1">
                <a:solidFill>
                  <a:srgbClr val="000000"/>
                </a:solidFill>
                <a:effectLst/>
                <a:latin typeface="Times New Roman" panose="02020603050405020304" pitchFamily="18" charset="0"/>
                <a:ea typeface="Times New Roman" panose="02020603050405020304" pitchFamily="18" charset="0"/>
              </a:rPr>
              <a:t>performance.The</a:t>
            </a:r>
            <a:r>
              <a:rPr lang="en-IN" sz="1400" kern="100" dirty="0">
                <a:solidFill>
                  <a:srgbClr val="000000"/>
                </a:solidFill>
                <a:effectLst/>
                <a:latin typeface="Times New Roman" panose="02020603050405020304" pitchFamily="18" charset="0"/>
                <a:ea typeface="Times New Roman" panose="02020603050405020304" pitchFamily="18" charset="0"/>
              </a:rPr>
              <a:t> analysis focuses on voter turnout, candidate demographics, and political party performance, incorporating </a:t>
            </a:r>
            <a:r>
              <a:rPr lang="en-IN" sz="1400" kern="100" dirty="0" err="1">
                <a:solidFill>
                  <a:srgbClr val="000000"/>
                </a:solidFill>
                <a:effectLst/>
                <a:latin typeface="Times New Roman" panose="02020603050405020304" pitchFamily="18" charset="0"/>
                <a:ea typeface="Times New Roman" panose="02020603050405020304" pitchFamily="18" charset="0"/>
              </a:rPr>
              <a:t>statewise</a:t>
            </a:r>
            <a:r>
              <a:rPr lang="en-IN" sz="1400" kern="100" dirty="0">
                <a:solidFill>
                  <a:srgbClr val="000000"/>
                </a:solidFill>
                <a:effectLst/>
                <a:latin typeface="Times New Roman" panose="02020603050405020304" pitchFamily="18" charset="0"/>
                <a:ea typeface="Times New Roman" panose="02020603050405020304" pitchFamily="18" charset="0"/>
              </a:rPr>
              <a:t> results for comprehensive insights.</a:t>
            </a:r>
          </a:p>
          <a:p>
            <a:pPr indent="-6985" algn="just">
              <a:lnSpc>
                <a:spcPct val="125000"/>
              </a:lnSpc>
              <a:spcAft>
                <a:spcPts val="1625"/>
              </a:spcAft>
            </a:pPr>
            <a:r>
              <a:rPr lang="en-IN" sz="1400" kern="100" dirty="0">
                <a:solidFill>
                  <a:srgbClr val="000000"/>
                </a:solidFill>
                <a:effectLst/>
                <a:latin typeface="Times New Roman" panose="02020603050405020304" pitchFamily="18" charset="0"/>
                <a:ea typeface="SimSun" panose="02010600030101010101" pitchFamily="2" charset="-122"/>
              </a:rPr>
              <a:t>This analysis aids in understanding how voter behaviour has changed over time, the role of different demographic factors, and the evolution of political strategies. Overall, the project provides valuable insights into India's Lok Sabha elections, offering useful information for political strategists, researchers, and policymakers to make better decisions for future elections.</a:t>
            </a:r>
            <a:endParaRPr lang="en-IN" sz="1400" kern="100" dirty="0">
              <a:solidFill>
                <a:srgbClr val="000000"/>
              </a:solidFill>
              <a:effectLst/>
              <a:latin typeface="Times New Roman" panose="02020603050405020304" pitchFamily="18" charset="0"/>
              <a:ea typeface="Times New Roman" panose="02020603050405020304" pitchFamily="18" charset="0"/>
            </a:endParaRPr>
          </a:p>
          <a:p>
            <a:endParaRPr lang="en-IN" sz="1400" dirty="0"/>
          </a:p>
        </p:txBody>
      </p:sp>
    </p:spTree>
    <p:extLst>
      <p:ext uri="{BB962C8B-B14F-4D97-AF65-F5344CB8AC3E}">
        <p14:creationId xmlns:p14="http://schemas.microsoft.com/office/powerpoint/2010/main" val="296892231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6661DE4F-02D8-160E-B50B-438870FA9E3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756" b="1756"/>
          <a:stretch>
            <a:fillRect/>
          </a:stretch>
        </p:blipFill>
        <p:spPr/>
      </p:pic>
      <p:sp>
        <p:nvSpPr>
          <p:cNvPr id="5" name="TextBox 4">
            <a:extLst>
              <a:ext uri="{FF2B5EF4-FFF2-40B4-BE49-F238E27FC236}">
                <a16:creationId xmlns:a16="http://schemas.microsoft.com/office/drawing/2014/main" id="{F516E129-490A-569A-708F-7B52E8F0051F}"/>
              </a:ext>
            </a:extLst>
          </p:cNvPr>
          <p:cNvSpPr txBox="1"/>
          <p:nvPr/>
        </p:nvSpPr>
        <p:spPr>
          <a:xfrm>
            <a:off x="391964" y="1885581"/>
            <a:ext cx="3340017"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Data Analysis Interface </a:t>
            </a:r>
            <a:endParaRPr lang="en-IN" sz="24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EF0EE42F-31C2-DEFF-0744-A39CEA9D5C24}"/>
              </a:ext>
            </a:extLst>
          </p:cNvPr>
          <p:cNvSpPr txBox="1"/>
          <p:nvPr/>
        </p:nvSpPr>
        <p:spPr>
          <a:xfrm>
            <a:off x="144418" y="2593467"/>
            <a:ext cx="3980542" cy="2319930"/>
          </a:xfrm>
          <a:prstGeom prst="rect">
            <a:avLst/>
          </a:prstGeom>
          <a:noFill/>
        </p:spPr>
        <p:txBody>
          <a:bodyPr wrap="square" rtlCol="0">
            <a:spAutoFit/>
          </a:bodyPr>
          <a:lstStyle/>
          <a:p>
            <a:pPr marL="228600" marR="71755" algn="just">
              <a:lnSpc>
                <a:spcPct val="150000"/>
              </a:lnSpc>
              <a:spcAft>
                <a:spcPts val="8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This is the web interface for a data analytics platform named ‘KAIZECH'. It features a Power BI visualization dashboard that users can dynamically explore, along with in-depth analysis conducted in Google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Colab</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using Python libraries such as NumPy, Pandas, Matplotlib, Seaborn, and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BeautifulSoup</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6606680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3468ED1-77B8-4BF1-1876-18F90AAAC11C}"/>
              </a:ext>
            </a:extLst>
          </p:cNvPr>
          <p:cNvSpPr txBox="1">
            <a:spLocks/>
          </p:cNvSpPr>
          <p:nvPr/>
        </p:nvSpPr>
        <p:spPr>
          <a:xfrm>
            <a:off x="838200" y="197485"/>
            <a:ext cx="10515600" cy="7016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Times New Roman" panose="02020603050405020304" pitchFamily="18" charset="0"/>
                <a:ea typeface="Calibri" panose="020F0502020204030204" pitchFamily="34" charset="0"/>
                <a:cs typeface="Times New Roman" panose="02020603050405020304" pitchFamily="18" charset="0"/>
              </a:rPr>
              <a:t>Outcomes</a:t>
            </a: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lang="en-IN" sz="2800" b="1"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2534129F-4BA1-2914-8CB8-CC5822378649}"/>
              </a:ext>
            </a:extLst>
          </p:cNvPr>
          <p:cNvSpPr txBox="1">
            <a:spLocks/>
          </p:cNvSpPr>
          <p:nvPr/>
        </p:nvSpPr>
        <p:spPr>
          <a:xfrm>
            <a:off x="641063" y="3682267"/>
            <a:ext cx="10515600" cy="7016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71755" lvl="1">
              <a:lnSpc>
                <a:spcPct val="150000"/>
              </a:lnSpc>
              <a:spcAft>
                <a:spcPts val="1000"/>
              </a:spcAf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Future Enhancement</a:t>
            </a:r>
            <a:endParaRPr lang="en-IN" sz="24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099B917-56BA-3C4B-9B03-622E37141755}"/>
              </a:ext>
            </a:extLst>
          </p:cNvPr>
          <p:cNvSpPr txBox="1"/>
          <p:nvPr/>
        </p:nvSpPr>
        <p:spPr>
          <a:xfrm>
            <a:off x="641063" y="1763217"/>
            <a:ext cx="10515600" cy="1673600"/>
          </a:xfrm>
          <a:prstGeom prst="rect">
            <a:avLst/>
          </a:prstGeom>
          <a:noFill/>
        </p:spPr>
        <p:txBody>
          <a:bodyPr wrap="square">
            <a:spAutoFit/>
          </a:bodyPr>
          <a:lstStyle/>
          <a:p>
            <a:pPr marL="457200" marR="71755" algn="just">
              <a:lnSpc>
                <a:spcPct val="150000"/>
              </a:lnSpc>
              <a:spcAft>
                <a:spcPts val="10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The Lok Sabha Elections Analysis project has provided a thorough examination of India's parliamentary elections from 2004 to 2024, uncovering valuable insights into voter turnout, candidate demographics, and political party performance. Utilizing advanced data analysis and visualization tools, the project has shed light on regional voting patterns and demographic impacts, offering crucial information for political strategists, researchers, and policymakers. The findings from this project enable a deeper understanding of electoral trends and behaviours, aiding in the development of informed strategies for future elections.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itle 1">
            <a:extLst>
              <a:ext uri="{FF2B5EF4-FFF2-40B4-BE49-F238E27FC236}">
                <a16:creationId xmlns:a16="http://schemas.microsoft.com/office/drawing/2014/main" id="{76E5C0D1-6C7C-723C-EAF9-30C44788941B}"/>
              </a:ext>
            </a:extLst>
          </p:cNvPr>
          <p:cNvSpPr txBox="1">
            <a:spLocks/>
          </p:cNvSpPr>
          <p:nvPr/>
        </p:nvSpPr>
        <p:spPr>
          <a:xfrm>
            <a:off x="641063" y="1061542"/>
            <a:ext cx="10515600" cy="7016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71755" lvl="1">
              <a:lnSpc>
                <a:spcPct val="150000"/>
              </a:lnSpc>
              <a:spcAft>
                <a:spcPts val="1000"/>
              </a:spcAf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Conclusion </a:t>
            </a:r>
            <a:endParaRPr lang="en-IN" sz="2400"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0CCFE737-DA29-EDEF-33F3-94BA4578D04B}"/>
              </a:ext>
            </a:extLst>
          </p:cNvPr>
          <p:cNvSpPr txBox="1"/>
          <p:nvPr/>
        </p:nvSpPr>
        <p:spPr>
          <a:xfrm>
            <a:off x="1127935" y="4467346"/>
            <a:ext cx="10121326" cy="1673600"/>
          </a:xfrm>
          <a:prstGeom prst="rect">
            <a:avLst/>
          </a:prstGeom>
          <a:noFill/>
        </p:spPr>
        <p:txBody>
          <a:bodyPr wrap="square">
            <a:spAutoFit/>
          </a:bodyPr>
          <a:lstStyle/>
          <a:p>
            <a:pPr>
              <a:lnSpc>
                <a:spcPct val="150000"/>
              </a:lnSpc>
            </a:pPr>
            <a:r>
              <a:rPr lang="en-IN" sz="1400" kern="0" dirty="0">
                <a:effectLst/>
                <a:latin typeface="Times New Roman" panose="02020603050405020304" pitchFamily="18" charset="0"/>
                <a:ea typeface="Calibri" panose="020F0502020204030204" pitchFamily="34" charset="0"/>
              </a:rPr>
              <a:t>Looking ahead, the project can be enhanced by incorporating real-time data analysis for more immediate insights into ongoing elections. Expanding the dataset to include more granular data, such as constituency-level details, could provide even richer insights. Additionally, integrating machine learning algorithms to predict election outcomes and voter behaviour patterns could significantly augment the project's analytical capabilities. Collaborating with social media platforms to </a:t>
            </a:r>
            <a:r>
              <a:rPr lang="en-IN" sz="1400" kern="0" dirty="0" err="1">
                <a:effectLst/>
                <a:latin typeface="Times New Roman" panose="02020603050405020304" pitchFamily="18" charset="0"/>
                <a:ea typeface="Calibri" panose="020F0502020204030204" pitchFamily="34" charset="0"/>
              </a:rPr>
              <a:t>analyze</a:t>
            </a:r>
            <a:r>
              <a:rPr lang="en-IN" sz="1400" kern="0" dirty="0">
                <a:effectLst/>
                <a:latin typeface="Times New Roman" panose="02020603050405020304" pitchFamily="18" charset="0"/>
                <a:ea typeface="Calibri" panose="020F0502020204030204" pitchFamily="34" charset="0"/>
              </a:rPr>
              <a:t> sentiment and its impact on elections could also offer a new dimension to the analysis, making it even more comprehensive and impactful.</a:t>
            </a:r>
            <a:endParaRPr lang="en-IN" sz="1400" dirty="0"/>
          </a:p>
        </p:txBody>
      </p:sp>
    </p:spTree>
    <p:extLst>
      <p:ext uri="{BB962C8B-B14F-4D97-AF65-F5344CB8AC3E}">
        <p14:creationId xmlns:p14="http://schemas.microsoft.com/office/powerpoint/2010/main" val="4223576582"/>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EB4F855-2D25-E135-C23D-DC34C9F2BAC2}"/>
              </a:ext>
            </a:extLst>
          </p:cNvPr>
          <p:cNvSpPr txBox="1">
            <a:spLocks/>
          </p:cNvSpPr>
          <p:nvPr/>
        </p:nvSpPr>
        <p:spPr>
          <a:xfrm>
            <a:off x="838200" y="197485"/>
            <a:ext cx="10515600" cy="7016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dirty="0">
                <a:effectLst/>
                <a:latin typeface="Times New Roman" panose="02020603050405020304" pitchFamily="18" charset="0"/>
                <a:ea typeface="Calibri" panose="020F0502020204030204" pitchFamily="34" charset="0"/>
                <a:cs typeface="Times New Roman" panose="02020603050405020304" pitchFamily="18" charset="0"/>
              </a:rPr>
              <a:t>Bibliography</a:t>
            </a: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lang="en-IN" sz="2800" b="1" dirty="0">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9084BA6C-E3E2-AEEB-BC04-F7042A792B55}"/>
              </a:ext>
            </a:extLst>
          </p:cNvPr>
          <p:cNvSpPr txBox="1">
            <a:spLocks/>
          </p:cNvSpPr>
          <p:nvPr/>
        </p:nvSpPr>
        <p:spPr>
          <a:xfrm>
            <a:off x="731520" y="840086"/>
            <a:ext cx="3169148" cy="7016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71755" lvl="1">
              <a:lnSpc>
                <a:spcPct val="150000"/>
              </a:lnSpc>
              <a:spcAft>
                <a:spcPts val="1000"/>
              </a:spcAf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References</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600"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9C1D4E8F-918D-BADC-7392-D11F39C7312B}"/>
              </a:ext>
            </a:extLst>
          </p:cNvPr>
          <p:cNvSpPr txBox="1"/>
          <p:nvPr/>
        </p:nvSpPr>
        <p:spPr>
          <a:xfrm>
            <a:off x="1130710" y="1623328"/>
            <a:ext cx="9370142" cy="4309898"/>
          </a:xfrm>
          <a:prstGeom prst="rect">
            <a:avLst/>
          </a:prstGeom>
          <a:noFill/>
        </p:spPr>
        <p:txBody>
          <a:bodyPr wrap="square">
            <a:spAutoFit/>
          </a:bodyPr>
          <a:lstStyle/>
          <a:p>
            <a:pPr>
              <a:lnSpc>
                <a:spcPct val="107000"/>
              </a:lnSpc>
              <a:spcAft>
                <a:spcPts val="800"/>
              </a:spcAft>
              <a:tabLst>
                <a:tab pos="266700" algn="l"/>
              </a:tabLst>
            </a:pPr>
            <a:r>
              <a:rPr lang="en-IN" sz="1400" dirty="0">
                <a:effectLst/>
                <a:latin typeface="Calibri" panose="020F0502020204030204" pitchFamily="34" charset="0"/>
                <a:ea typeface="Calibri" panose="020F0502020204030204" pitchFamily="34" charset="0"/>
                <a:cs typeface="Times New Roman" panose="02020603050405020304" pitchFamily="18" charset="0"/>
              </a:rPr>
              <a:t> [1]    </a:t>
            </a:r>
            <a:r>
              <a:rPr lang="en-IN" sz="14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2"/>
              </a:rPr>
              <a:t>https://www.kaggle.com/</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266700" algn="l"/>
              </a:tabLst>
            </a:pPr>
            <a:r>
              <a:rPr lang="en-IN" sz="1400" dirty="0">
                <a:effectLst/>
                <a:latin typeface="Calibri" panose="020F0502020204030204" pitchFamily="34" charset="0"/>
                <a:ea typeface="Calibri" panose="020F0502020204030204" pitchFamily="34" charset="0"/>
                <a:cs typeface="Times New Roman" panose="02020603050405020304" pitchFamily="18" charset="0"/>
              </a:rPr>
              <a:t> [2]    </a:t>
            </a:r>
            <a:r>
              <a:rPr lang="en-IN" sz="14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3"/>
              </a:rPr>
              <a:t>https://www.indiavotes.com/</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266700" algn="l"/>
              </a:tabLst>
            </a:pPr>
            <a:r>
              <a:rPr lang="en-IN" sz="1400" dirty="0">
                <a:effectLst/>
                <a:latin typeface="Calibri" panose="020F0502020204030204" pitchFamily="34" charset="0"/>
                <a:ea typeface="Calibri" panose="020F0502020204030204" pitchFamily="34" charset="0"/>
                <a:cs typeface="Times New Roman" panose="02020603050405020304" pitchFamily="18" charset="0"/>
              </a:rPr>
              <a:t> [3]    </a:t>
            </a:r>
            <a:r>
              <a:rPr lang="en-IN" sz="14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4"/>
              </a:rPr>
              <a:t>https://www.eci.gov.in/statistical-reports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266700" algn="l"/>
              </a:tabLst>
            </a:pPr>
            <a:r>
              <a:rPr lang="en-IN" sz="1400" dirty="0">
                <a:effectLst/>
                <a:latin typeface="Calibri" panose="020F0502020204030204" pitchFamily="34" charset="0"/>
                <a:ea typeface="Calibri" panose="020F0502020204030204" pitchFamily="34" charset="0"/>
                <a:cs typeface="Times New Roman" panose="02020603050405020304" pitchFamily="18" charset="0"/>
              </a:rPr>
              <a:t> [4]    </a:t>
            </a:r>
            <a:r>
              <a:rPr lang="en-IN" sz="14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5"/>
              </a:rPr>
              <a:t>https://en.wikipedia.org/wiki/2024_Indian_general_election#Surveys_and_polls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266700" algn="l"/>
              </a:tabLst>
            </a:pPr>
            <a:r>
              <a:rPr lang="en-IN" sz="1400" dirty="0">
                <a:effectLst/>
                <a:latin typeface="Calibri" panose="020F0502020204030204" pitchFamily="34" charset="0"/>
                <a:ea typeface="Calibri" panose="020F0502020204030204" pitchFamily="34" charset="0"/>
                <a:cs typeface="Times New Roman" panose="02020603050405020304" pitchFamily="18" charset="0"/>
              </a:rPr>
              <a:t> [5]    </a:t>
            </a:r>
            <a:r>
              <a:rPr lang="en-IN" sz="14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6"/>
              </a:rPr>
              <a:t>https://www.youtube.com/watch?v=PiFAa_jjaEI</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266700" algn="l"/>
              </a:tabLst>
            </a:pPr>
            <a:r>
              <a:rPr lang="en-IN" sz="1400" dirty="0">
                <a:effectLst/>
                <a:latin typeface="Calibri" panose="020F0502020204030204" pitchFamily="34" charset="0"/>
                <a:ea typeface="Calibri" panose="020F0502020204030204" pitchFamily="34" charset="0"/>
                <a:cs typeface="Times New Roman" panose="02020603050405020304" pitchFamily="18" charset="0"/>
              </a:rPr>
              <a:t> [6]    </a:t>
            </a:r>
            <a:r>
              <a:rPr lang="en-IN" sz="14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7"/>
              </a:rPr>
              <a:t>https://www.youtube.com/watch?v=Beozx9pUajA</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266700" algn="l"/>
              </a:tabLst>
            </a:pPr>
            <a:r>
              <a:rPr lang="en-IN" sz="1400" dirty="0">
                <a:effectLst/>
                <a:latin typeface="Calibri" panose="020F0502020204030204" pitchFamily="34" charset="0"/>
                <a:ea typeface="Calibri" panose="020F0502020204030204" pitchFamily="34" charset="0"/>
                <a:cs typeface="Times New Roman" panose="02020603050405020304" pitchFamily="18" charset="0"/>
              </a:rPr>
              <a:t> [7]    </a:t>
            </a:r>
            <a:r>
              <a:rPr lang="en-IN" sz="1400" u="sng" dirty="0">
                <a:solidFill>
                  <a:srgbClr val="0000FF"/>
                </a:solidFill>
                <a:effectLst/>
                <a:latin typeface="Calibri" panose="020F0502020204030204" pitchFamily="34" charset="0"/>
                <a:ea typeface="Times New Roman" panose="02020603050405020304" pitchFamily="18" charset="0"/>
                <a:cs typeface="Calibri" panose="020F0502020204030204" pitchFamily="34" charset="0"/>
                <a:hlinkClick r:id="rId8"/>
              </a:rPr>
              <a:t>https://www.youtube.com/watch?v=RGOj5yH7evk</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266700" algn="l"/>
              </a:tabLst>
            </a:pPr>
            <a:r>
              <a:rPr lang="en-IN" sz="1400" dirty="0">
                <a:effectLst/>
                <a:latin typeface="Calibri" panose="020F0502020204030204" pitchFamily="34" charset="0"/>
                <a:ea typeface="Calibri" panose="020F0502020204030204" pitchFamily="34" charset="0"/>
                <a:cs typeface="Times New Roman" panose="02020603050405020304" pitchFamily="18" charset="0"/>
              </a:rPr>
              <a:t> [8]    </a:t>
            </a:r>
            <a:r>
              <a:rPr lang="en-IN" sz="1400" u="sng" dirty="0">
                <a:solidFill>
                  <a:srgbClr val="0000FF"/>
                </a:solidFill>
                <a:effectLst/>
                <a:latin typeface="Calibri" panose="020F0502020204030204" pitchFamily="34" charset="0"/>
                <a:ea typeface="Times New Roman" panose="02020603050405020304" pitchFamily="18" charset="0"/>
                <a:cs typeface="Calibri" panose="020F0502020204030204" pitchFamily="34" charset="0"/>
                <a:hlinkClick r:id="rId9"/>
              </a:rPr>
              <a:t>https://www.youtube.com/playlist?list=PLc20sA5NNOvrsn3a78ewy2VTCXVV47NB4</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266700" algn="l"/>
              </a:tabLst>
            </a:pPr>
            <a:r>
              <a:rPr lang="en-IN" sz="1400" dirty="0">
                <a:effectLst/>
                <a:latin typeface="Calibri" panose="020F0502020204030204" pitchFamily="34" charset="0"/>
                <a:ea typeface="Calibri" panose="020F0502020204030204" pitchFamily="34" charset="0"/>
                <a:cs typeface="Times New Roman" panose="02020603050405020304" pitchFamily="18" charset="0"/>
              </a:rPr>
              <a:t> [9]    </a:t>
            </a:r>
            <a:r>
              <a:rPr lang="en-IN" sz="1400" u="sng" dirty="0">
                <a:solidFill>
                  <a:srgbClr val="0000FF"/>
                </a:solidFill>
                <a:effectLst/>
                <a:latin typeface="Calibri" panose="020F0502020204030204" pitchFamily="34" charset="0"/>
                <a:ea typeface="Times New Roman" panose="02020603050405020304" pitchFamily="18" charset="0"/>
                <a:cs typeface="Calibri" panose="020F0502020204030204" pitchFamily="34" charset="0"/>
                <a:hlinkClick r:id="rId10"/>
              </a:rPr>
              <a:t>https://www.youtube.com/watch?v=XVv6mJpFOb0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266700" algn="l"/>
              </a:tabLst>
            </a:pPr>
            <a:r>
              <a:rPr lang="en-IN" sz="1400" dirty="0">
                <a:effectLst/>
                <a:latin typeface="Calibri" panose="020F0502020204030204" pitchFamily="34" charset="0"/>
                <a:ea typeface="Calibri" panose="020F0502020204030204" pitchFamily="34" charset="0"/>
                <a:cs typeface="Times New Roman" panose="02020603050405020304" pitchFamily="18" charset="0"/>
              </a:rPr>
              <a:t>[10]   </a:t>
            </a:r>
            <a:r>
              <a:rPr lang="en-IN" sz="1400" u="sng" dirty="0">
                <a:solidFill>
                  <a:srgbClr val="0000FF"/>
                </a:solidFill>
                <a:effectLst/>
                <a:latin typeface="Calibri" panose="020F0502020204030204" pitchFamily="34" charset="0"/>
                <a:ea typeface="Times New Roman" panose="02020603050405020304" pitchFamily="18" charset="0"/>
                <a:cs typeface="Calibri" panose="020F0502020204030204" pitchFamily="34" charset="0"/>
                <a:hlinkClick r:id="rId11"/>
              </a:rPr>
              <a:t>https://www.youtube.com/watch?v=8dTpNajxaH0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266700" algn="l"/>
              </a:tabLst>
            </a:pPr>
            <a:r>
              <a:rPr lang="en-IN" sz="1400" dirty="0">
                <a:effectLst/>
                <a:latin typeface="Calibri" panose="020F0502020204030204" pitchFamily="34" charset="0"/>
                <a:ea typeface="Calibri" panose="020F0502020204030204" pitchFamily="34" charset="0"/>
                <a:cs typeface="Times New Roman" panose="02020603050405020304" pitchFamily="18" charset="0"/>
              </a:rPr>
              <a:t>[11]   </a:t>
            </a:r>
            <a:r>
              <a:rPr lang="en-IN" sz="1400" u="sng" dirty="0">
                <a:solidFill>
                  <a:srgbClr val="0000FF"/>
                </a:solidFill>
                <a:effectLst/>
                <a:latin typeface="Calibri" panose="020F0502020204030204" pitchFamily="34" charset="0"/>
                <a:ea typeface="Times New Roman" panose="02020603050405020304" pitchFamily="18" charset="0"/>
                <a:cs typeface="Calibri" panose="020F0502020204030204" pitchFamily="34" charset="0"/>
                <a:hlinkClick r:id="rId12"/>
              </a:rPr>
              <a:t>https://www.youtube.com/watch?v=2hPCX-p_X8Q</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266700" algn="l"/>
              </a:tabLst>
            </a:pPr>
            <a:r>
              <a:rPr lang="en-IN" sz="1400" dirty="0">
                <a:effectLst/>
                <a:latin typeface="Calibri" panose="020F0502020204030204" pitchFamily="34" charset="0"/>
                <a:ea typeface="Calibri" panose="020F0502020204030204" pitchFamily="34" charset="0"/>
                <a:cs typeface="Times New Roman" panose="02020603050405020304" pitchFamily="18" charset="0"/>
              </a:rPr>
              <a:t>[12]   </a:t>
            </a:r>
            <a:r>
              <a:rPr lang="en-IN" sz="1400" u="sng" dirty="0">
                <a:solidFill>
                  <a:srgbClr val="0000FF"/>
                </a:solidFill>
                <a:effectLst/>
                <a:latin typeface="Calibri" panose="020F0502020204030204" pitchFamily="34" charset="0"/>
                <a:ea typeface="Times New Roman" panose="02020603050405020304" pitchFamily="18" charset="0"/>
                <a:cs typeface="Calibri" panose="020F0502020204030204" pitchFamily="34" charset="0"/>
                <a:hlinkClick r:id="rId13"/>
              </a:rPr>
              <a:t>https://www.youtube.com/watch?v=mBoX_JCKZTE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266700" algn="l"/>
              </a:tabLst>
            </a:pPr>
            <a:r>
              <a:rPr lang="en-IN" sz="1400" dirty="0">
                <a:effectLst/>
                <a:latin typeface="Calibri" panose="020F0502020204030204" pitchFamily="34" charset="0"/>
                <a:ea typeface="Calibri" panose="020F0502020204030204" pitchFamily="34" charset="0"/>
                <a:cs typeface="Times New Roman" panose="02020603050405020304" pitchFamily="18" charset="0"/>
              </a:rPr>
              <a:t>[13]   </a:t>
            </a:r>
            <a:r>
              <a:rPr lang="en-IN" sz="1400" u="sng" dirty="0">
                <a:solidFill>
                  <a:srgbClr val="0000FF"/>
                </a:solidFill>
                <a:effectLst/>
                <a:latin typeface="Calibri" panose="020F0502020204030204" pitchFamily="34" charset="0"/>
                <a:ea typeface="Times New Roman" panose="02020603050405020304" pitchFamily="18" charset="0"/>
                <a:cs typeface="Calibri" panose="020F0502020204030204" pitchFamily="34" charset="0"/>
                <a:hlinkClick r:id="rId14"/>
              </a:rPr>
              <a:t>https://www.youtube.com/watch?v=UOsRrxMKJYk</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3058018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A3E595E-62C8-8E6E-9DA2-D60672D833A8}"/>
              </a:ext>
            </a:extLst>
          </p:cNvPr>
          <p:cNvSpPr txBox="1">
            <a:spLocks/>
          </p:cNvSpPr>
          <p:nvPr/>
        </p:nvSpPr>
        <p:spPr>
          <a:xfrm>
            <a:off x="731520" y="1117294"/>
            <a:ext cx="4662283" cy="43720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71755" lvl="1">
              <a:lnSpc>
                <a:spcPct val="150000"/>
              </a:lnSpc>
              <a:spcAft>
                <a:spcPts val="1000"/>
              </a:spcAf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Website and GitHub Link</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R="71755" lvl="1">
              <a:lnSpc>
                <a:spcPct val="150000"/>
              </a:lnSpc>
              <a:spcAft>
                <a:spcPts val="1000"/>
              </a:spcAft>
            </a:pPr>
            <a:endParaRPr lang="en-IN" sz="16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28DB802C-BF37-4CE8-2115-9C98B43556F2}"/>
              </a:ext>
            </a:extLst>
          </p:cNvPr>
          <p:cNvSpPr txBox="1"/>
          <p:nvPr/>
        </p:nvSpPr>
        <p:spPr>
          <a:xfrm>
            <a:off x="1258529" y="1917811"/>
            <a:ext cx="9075174" cy="2955809"/>
          </a:xfrm>
          <a:prstGeom prst="rect">
            <a:avLst/>
          </a:prstGeom>
          <a:noFill/>
        </p:spPr>
        <p:txBody>
          <a:bodyPr wrap="square">
            <a:spAutoFit/>
          </a:bodyPr>
          <a:lstStyle/>
          <a:p>
            <a:pPr algn="just">
              <a:lnSpc>
                <a:spcPct val="107000"/>
              </a:lnSpc>
              <a:spcAft>
                <a:spcPts val="8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After completing my data analysis tasks, all links of google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colab</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were uploaded on the GitHub.</a:t>
            </a:r>
          </a:p>
          <a:p>
            <a:pPr algn="just">
              <a:lnSpc>
                <a:spcPct val="107000"/>
              </a:lnSpc>
              <a:spcAft>
                <a:spcPts val="8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Also, created a website and hosted it on GitHub, where insights from project were shared. Used Html, CSS, JavaScript to create website. Power Bi dashboard for the project was embedded on the website.</a:t>
            </a:r>
          </a:p>
          <a:p>
            <a:pPr>
              <a:lnSpc>
                <a:spcPct val="107000"/>
              </a:lnSpc>
              <a:spcAft>
                <a:spcPts val="800"/>
              </a:spcAft>
            </a:pPr>
            <a:r>
              <a:rPr lang="en-IN" sz="14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Link </a:t>
            </a:r>
            <a:r>
              <a:rPr lang="en-US" sz="1400" b="1">
                <a:effectLst/>
                <a:latin typeface="Times New Roman" panose="02020603050405020304" pitchFamily="18" charset="0"/>
                <a:ea typeface="Calibri" panose="020F0502020204030204" pitchFamily="34" charset="0"/>
                <a:cs typeface="Times New Roman" panose="02020603050405020304" pitchFamily="18" charset="0"/>
              </a:rPr>
              <a:t>To </a:t>
            </a:r>
            <a:r>
              <a:rPr lang="en-US" sz="1400" b="1">
                <a:latin typeface="Times New Roman" panose="02020603050405020304" pitchFamily="18" charset="0"/>
                <a:ea typeface="Calibri" panose="020F0502020204030204" pitchFamily="34" charset="0"/>
                <a:cs typeface="Times New Roman" panose="02020603050405020304" pitchFamily="18" charset="0"/>
              </a:rPr>
              <a:t>The</a:t>
            </a:r>
            <a:r>
              <a:rPr lang="en-US" sz="1400" b="1">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Website:</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07000"/>
              </a:lnSpc>
              <a:spcAft>
                <a:spcPts val="800"/>
              </a:spcAft>
            </a:pPr>
            <a:r>
              <a:rPr lang="en-IN" sz="14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https://20ayush04.github.io/Lok_Sabha_sys/</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a:t>
            </a:r>
          </a:p>
          <a:p>
            <a:pPr marL="342900" lvl="0" indent="-342900">
              <a:lnSpc>
                <a:spcPct val="115000"/>
              </a:lnSpc>
              <a:spcAft>
                <a:spcPts val="1000"/>
              </a:spcAft>
              <a:buFont typeface="Symbol" panose="05050102010706020507" pitchFamily="18" charset="2"/>
              <a:buChar char=""/>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GitHub Link for All A</a:t>
            </a:r>
            <a:r>
              <a:rPr lang="en-US" sz="1400" b="1" dirty="0">
                <a:latin typeface="Times New Roman" panose="02020603050405020304" pitchFamily="18" charset="0"/>
                <a:ea typeface="Calibri" panose="020F0502020204030204" pitchFamily="34" charset="0"/>
                <a:cs typeface="Times New Roman" panose="02020603050405020304" pitchFamily="18" charset="0"/>
              </a:rPr>
              <a:t>nalysis</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lvl="1"/>
            <a:r>
              <a:rPr lang="en-IN" sz="1400" u="sng" kern="0"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https://github.com/20ayush04/Lok_Sabha_sys</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7592712"/>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EA4A27-108B-9D55-A773-C46945B0A54B}"/>
              </a:ext>
            </a:extLst>
          </p:cNvPr>
          <p:cNvSpPr txBox="1"/>
          <p:nvPr/>
        </p:nvSpPr>
        <p:spPr>
          <a:xfrm>
            <a:off x="2352555" y="1872617"/>
            <a:ext cx="8469774" cy="1981568"/>
          </a:xfrm>
          <a:prstGeom prst="rect">
            <a:avLst/>
          </a:prstGeom>
          <a:noFill/>
        </p:spPr>
        <p:txBody>
          <a:bodyPr wrap="square">
            <a:spAutoFit/>
          </a:bodyPr>
          <a:lstStyle/>
          <a:p>
            <a:pPr algn="just">
              <a:lnSpc>
                <a:spcPct val="150000"/>
              </a:lnSpc>
            </a:pPr>
            <a:r>
              <a:rPr lang="en-US" sz="1600" b="1" dirty="0">
                <a:latin typeface="Times New Roman" pitchFamily="18" charset="0"/>
                <a:cs typeface="Times New Roman" pitchFamily="18" charset="0"/>
              </a:rPr>
              <a:t>Name:- </a:t>
            </a:r>
            <a:r>
              <a:rPr lang="en-US" sz="1800" dirty="0">
                <a:latin typeface="Times New Roman" pitchFamily="18" charset="0"/>
                <a:cs typeface="Times New Roman" pitchFamily="18" charset="0"/>
              </a:rPr>
              <a:t>	 </a:t>
            </a:r>
            <a:r>
              <a:rPr lang="en-US" sz="1400" dirty="0" err="1">
                <a:latin typeface="Times New Roman" pitchFamily="18" charset="0"/>
                <a:cs typeface="Times New Roman" pitchFamily="18" charset="0"/>
              </a:rPr>
              <a:t>Grownited</a:t>
            </a:r>
            <a:r>
              <a:rPr lang="en-US" sz="1400" dirty="0">
                <a:latin typeface="Times New Roman" pitchFamily="18" charset="0"/>
                <a:cs typeface="Times New Roman" pitchFamily="18" charset="0"/>
              </a:rPr>
              <a:t> private limited </a:t>
            </a:r>
          </a:p>
          <a:p>
            <a:pPr algn="just">
              <a:lnSpc>
                <a:spcPct val="150000"/>
              </a:lnSpc>
            </a:pPr>
            <a:r>
              <a:rPr lang="en-US" sz="1600" b="1" dirty="0">
                <a:latin typeface="Times New Roman" pitchFamily="18" charset="0"/>
                <a:cs typeface="Times New Roman" pitchFamily="18" charset="0"/>
              </a:rPr>
              <a:t>Address:</a:t>
            </a:r>
            <a:r>
              <a:rPr lang="en-US" sz="1800" b="1" dirty="0">
                <a:latin typeface="Times New Roman" pitchFamily="18" charset="0"/>
                <a:cs typeface="Times New Roman" pitchFamily="18" charset="0"/>
              </a:rPr>
              <a:t>-  </a:t>
            </a:r>
            <a:r>
              <a:rPr lang="en-US" sz="1400" dirty="0">
                <a:effectLst/>
                <a:latin typeface="Times New Roman" panose="02020603050405020304" pitchFamily="18" charset="0"/>
                <a:ea typeface="Tahoma" panose="020B0604030504040204" pitchFamily="34" charset="0"/>
                <a:cs typeface="Times New Roman" panose="02020603050405020304" pitchFamily="18" charset="0"/>
              </a:rPr>
              <a:t>301-305, 3rd Floor, Surbhi Complex, Nr. Municipal Market, </a:t>
            </a:r>
            <a:r>
              <a:rPr lang="en-US" sz="1400" dirty="0" err="1">
                <a:effectLst/>
                <a:latin typeface="Times New Roman" panose="02020603050405020304" pitchFamily="18" charset="0"/>
                <a:ea typeface="Tahoma" panose="020B0604030504040204" pitchFamily="34" charset="0"/>
                <a:cs typeface="Times New Roman" panose="02020603050405020304" pitchFamily="18" charset="0"/>
              </a:rPr>
              <a:t>Chimanlal</a:t>
            </a:r>
            <a:r>
              <a:rPr lang="en-US" sz="14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1400" dirty="0" err="1">
                <a:effectLst/>
                <a:latin typeface="Times New Roman" panose="02020603050405020304" pitchFamily="18" charset="0"/>
                <a:ea typeface="Tahoma" panose="020B0604030504040204" pitchFamily="34" charset="0"/>
                <a:cs typeface="Times New Roman" panose="02020603050405020304" pitchFamily="18" charset="0"/>
              </a:rPr>
              <a:t>Girdharlal</a:t>
            </a:r>
            <a:r>
              <a:rPr lang="en-US" sz="1400" dirty="0">
                <a:effectLst/>
                <a:latin typeface="Times New Roman" panose="02020603050405020304" pitchFamily="18" charset="0"/>
                <a:ea typeface="Tahoma" panose="020B0604030504040204" pitchFamily="34" charset="0"/>
                <a:cs typeface="Times New Roman" panose="02020603050405020304" pitchFamily="18" charset="0"/>
              </a:rPr>
              <a:t> Road,</a:t>
            </a:r>
            <a:r>
              <a:rPr lang="en-US" sz="1400" spc="-6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1400" dirty="0" err="1">
                <a:effectLst/>
                <a:latin typeface="Times New Roman" panose="02020603050405020304" pitchFamily="18" charset="0"/>
                <a:ea typeface="Tahoma" panose="020B0604030504040204" pitchFamily="34" charset="0"/>
                <a:cs typeface="Times New Roman" panose="02020603050405020304" pitchFamily="18" charset="0"/>
              </a:rPr>
              <a:t>Navrangpura,Ahmedabad</a:t>
            </a:r>
            <a:r>
              <a:rPr lang="en-US" sz="1400" spc="-6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1400" dirty="0">
                <a:effectLst/>
                <a:latin typeface="Times New Roman" panose="02020603050405020304" pitchFamily="18" charset="0"/>
                <a:ea typeface="Tahoma" panose="020B0604030504040204" pitchFamily="34" charset="0"/>
                <a:cs typeface="Times New Roman" panose="02020603050405020304" pitchFamily="18" charset="0"/>
              </a:rPr>
              <a:t>Gujarat-</a:t>
            </a:r>
            <a:r>
              <a:rPr lang="en-US" sz="1400" spc="-6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1400" dirty="0">
                <a:effectLst/>
                <a:latin typeface="Times New Roman" panose="02020603050405020304" pitchFamily="18" charset="0"/>
                <a:ea typeface="Tahoma" panose="020B0604030504040204" pitchFamily="34" charset="0"/>
                <a:cs typeface="Times New Roman" panose="02020603050405020304" pitchFamily="18" charset="0"/>
              </a:rPr>
              <a:t>380009</a:t>
            </a:r>
            <a:endParaRPr lang="en-IN" sz="1400" dirty="0">
              <a:effectLst/>
              <a:latin typeface="Times New Roman" panose="02020603050405020304" pitchFamily="18" charset="0"/>
              <a:ea typeface="Tahoma" panose="020B0604030504040204" pitchFamily="34" charset="0"/>
              <a:cs typeface="Times New Roman" panose="02020603050405020304" pitchFamily="18" charset="0"/>
            </a:endParaRPr>
          </a:p>
          <a:p>
            <a:pPr algn="just">
              <a:lnSpc>
                <a:spcPct val="150000"/>
              </a:lnSpc>
            </a:pPr>
            <a:r>
              <a:rPr lang="en-US" sz="1600" b="1" dirty="0">
                <a:latin typeface="Times New Roman" pitchFamily="18" charset="0"/>
                <a:cs typeface="Times New Roman" pitchFamily="18" charset="0"/>
              </a:rPr>
              <a:t>Phone No:  </a:t>
            </a:r>
            <a:r>
              <a:rPr lang="en-US" sz="1400" dirty="0">
                <a:latin typeface="Times New Roman" pitchFamily="18" charset="0"/>
                <a:cs typeface="Times New Roman" pitchFamily="18" charset="0"/>
              </a:rPr>
              <a:t>7874014621</a:t>
            </a:r>
          </a:p>
          <a:p>
            <a:pPr algn="just">
              <a:lnSpc>
                <a:spcPct val="150000"/>
              </a:lnSpc>
            </a:pPr>
            <a:r>
              <a:rPr lang="en-US" sz="1600" b="1" dirty="0">
                <a:latin typeface="Times New Roman" pitchFamily="18" charset="0"/>
                <a:cs typeface="Times New Roman" pitchFamily="18" charset="0"/>
              </a:rPr>
              <a:t>About:</a:t>
            </a:r>
            <a:r>
              <a:rPr lang="en-US" sz="1800" b="1" dirty="0">
                <a:latin typeface="Times New Roman" pitchFamily="18" charset="0"/>
                <a:cs typeface="Times New Roman" pitchFamily="18" charset="0"/>
              </a:rPr>
              <a:t>-</a:t>
            </a:r>
            <a:r>
              <a:rPr lang="en-US" sz="1800" dirty="0">
                <a:latin typeface="Times New Roman" pitchFamily="18" charset="0"/>
                <a:cs typeface="Times New Roman" pitchFamily="18" charset="0"/>
              </a:rPr>
              <a:t> 	 </a:t>
            </a:r>
            <a:r>
              <a:rPr lang="en-US" sz="1400" dirty="0">
                <a:latin typeface="Times New Roman" pitchFamily="18" charset="0"/>
                <a:cs typeface="Times New Roman" pitchFamily="18" charset="0"/>
              </a:rPr>
              <a:t>Software development company</a:t>
            </a:r>
            <a:endParaRPr lang="en-IN" sz="1400" dirty="0">
              <a:latin typeface="Times New Roman" pitchFamily="18" charset="0"/>
              <a:cs typeface="Times New Roman" pitchFamily="18" charset="0"/>
            </a:endParaRPr>
          </a:p>
        </p:txBody>
      </p:sp>
      <p:sp>
        <p:nvSpPr>
          <p:cNvPr id="4" name="Title 1">
            <a:extLst>
              <a:ext uri="{FF2B5EF4-FFF2-40B4-BE49-F238E27FC236}">
                <a16:creationId xmlns:a16="http://schemas.microsoft.com/office/drawing/2014/main" id="{B4013CB1-D6D6-643A-FAE7-4325792216ED}"/>
              </a:ext>
            </a:extLst>
          </p:cNvPr>
          <p:cNvSpPr txBox="1">
            <a:spLocks/>
          </p:cNvSpPr>
          <p:nvPr/>
        </p:nvSpPr>
        <p:spPr>
          <a:xfrm>
            <a:off x="607671" y="482982"/>
            <a:ext cx="109728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rgbClr val="000000"/>
                </a:solidFill>
                <a:latin typeface="Times New Roman" panose="02020603050405020304"/>
                <a:sym typeface="+mn-ea"/>
              </a:rPr>
              <a:t>Company Profile</a:t>
            </a:r>
          </a:p>
        </p:txBody>
      </p:sp>
      <p:grpSp>
        <p:nvGrpSpPr>
          <p:cNvPr id="2" name="Group 1">
            <a:extLst>
              <a:ext uri="{FF2B5EF4-FFF2-40B4-BE49-F238E27FC236}">
                <a16:creationId xmlns:a16="http://schemas.microsoft.com/office/drawing/2014/main" id="{E1922ECC-C5B2-210E-34D6-B64B457F7D25}"/>
              </a:ext>
            </a:extLst>
          </p:cNvPr>
          <p:cNvGrpSpPr/>
          <p:nvPr/>
        </p:nvGrpSpPr>
        <p:grpSpPr>
          <a:xfrm>
            <a:off x="-7312517" y="694395"/>
            <a:ext cx="7036996" cy="5840462"/>
            <a:chOff x="308015" y="741287"/>
            <a:chExt cx="7036996" cy="5840462"/>
          </a:xfrm>
        </p:grpSpPr>
        <p:sp>
          <p:nvSpPr>
            <p:cNvPr id="6" name="Rectangle: Rounded Corners 5">
              <a:extLst>
                <a:ext uri="{FF2B5EF4-FFF2-40B4-BE49-F238E27FC236}">
                  <a16:creationId xmlns:a16="http://schemas.microsoft.com/office/drawing/2014/main" id="{7594EC19-7CE1-50A1-583F-29B8E19B36DB}"/>
                </a:ext>
              </a:extLst>
            </p:cNvPr>
            <p:cNvSpPr/>
            <p:nvPr/>
          </p:nvSpPr>
          <p:spPr>
            <a:xfrm>
              <a:off x="308015" y="741287"/>
              <a:ext cx="7036996" cy="5840462"/>
            </a:xfrm>
            <a:prstGeom prst="roundRect">
              <a:avLst>
                <a:gd name="adj" fmla="val 6758"/>
              </a:avLst>
            </a:prstGeom>
            <a:solidFill>
              <a:schemeClr val="tx1">
                <a:alpha val="66000"/>
              </a:schemeClr>
            </a:solidFill>
            <a:ln>
              <a:noFill/>
            </a:ln>
            <a:effectLst>
              <a:softEdge rad="4191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itle 1">
              <a:extLst>
                <a:ext uri="{FF2B5EF4-FFF2-40B4-BE49-F238E27FC236}">
                  <a16:creationId xmlns:a16="http://schemas.microsoft.com/office/drawing/2014/main" id="{33631750-AD37-33BA-52B4-96543A15CEA3}"/>
                </a:ext>
              </a:extLst>
            </p:cNvPr>
            <p:cNvSpPr txBox="1">
              <a:spLocks/>
            </p:cNvSpPr>
            <p:nvPr/>
          </p:nvSpPr>
          <p:spPr>
            <a:xfrm>
              <a:off x="521689" y="1354341"/>
              <a:ext cx="6087455" cy="7016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71755" lvl="1">
                <a:lnSpc>
                  <a:spcPct val="150000"/>
                </a:lnSpc>
                <a:spcAft>
                  <a:spcPts val="1000"/>
                </a:spcAft>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1.1  Project Summary of Lok Sabha Election Analysis</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lang="en-IN" sz="28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A55FE7A-0F2E-5FE5-C58A-E257E45BA7F1}"/>
                </a:ext>
              </a:extLst>
            </p:cNvPr>
            <p:cNvSpPr txBox="1"/>
            <p:nvPr/>
          </p:nvSpPr>
          <p:spPr>
            <a:xfrm>
              <a:off x="1122680" y="2093595"/>
              <a:ext cx="5092917" cy="3608488"/>
            </a:xfrm>
            <a:prstGeom prst="rect">
              <a:avLst/>
            </a:prstGeom>
            <a:noFill/>
          </p:spPr>
          <p:txBody>
            <a:bodyPr wrap="square" rtlCol="0">
              <a:spAutoFit/>
            </a:bodyPr>
            <a:lstStyle/>
            <a:p>
              <a:pPr algn="just">
                <a:lnSpc>
                  <a:spcPct val="150000"/>
                </a:lnSpc>
              </a:pPr>
              <a:r>
                <a:rPr lang="en-US" sz="1400" dirty="0">
                  <a:latin typeface="Times New Roman" panose="02020603050405020304" pitchFamily="18" charset="0"/>
                  <a:cs typeface="Times New Roman" panose="02020603050405020304" pitchFamily="18" charset="0"/>
                </a:rPr>
                <a:t>The Lok Sabha Election Analysis project studies India's parliamentary elections from 2004 to 2024, utilizing Power BI and Python for in-depth data analysis and visualization. It focuses on trends in voter turnout, candidate demographics, and political party performance, offering insights into regional voting patterns and the influence of demographic factors on election outcomes. The project aims to inform political strategists, researchers, and policymakers by highlighting shifts in voter preferences and party dynamics. The findings will guide the development of more effective campaign strategies and policies, enhancing the understanding of India's evolving political landscape.</a:t>
              </a:r>
              <a:endParaRPr lang="en-IN" sz="1400" dirty="0">
                <a:latin typeface="Times New Roman" panose="02020603050405020304" pitchFamily="18" charset="0"/>
                <a:cs typeface="Times New Roman" panose="02020603050405020304" pitchFamily="18" charset="0"/>
              </a:endParaRPr>
            </a:p>
          </p:txBody>
        </p:sp>
      </p:grpSp>
      <p:grpSp>
        <p:nvGrpSpPr>
          <p:cNvPr id="10" name="Group 9">
            <a:extLst>
              <a:ext uri="{FF2B5EF4-FFF2-40B4-BE49-F238E27FC236}">
                <a16:creationId xmlns:a16="http://schemas.microsoft.com/office/drawing/2014/main" id="{83A223E7-58EF-AF59-7A7C-7D71EAFFC280}"/>
              </a:ext>
            </a:extLst>
          </p:cNvPr>
          <p:cNvGrpSpPr/>
          <p:nvPr/>
        </p:nvGrpSpPr>
        <p:grpSpPr>
          <a:xfrm>
            <a:off x="-7276442" y="1202809"/>
            <a:ext cx="7036996" cy="4440313"/>
            <a:chOff x="240742" y="1320407"/>
            <a:chExt cx="7036996" cy="4440313"/>
          </a:xfrm>
        </p:grpSpPr>
        <p:sp>
          <p:nvSpPr>
            <p:cNvPr id="11" name="Rectangle: Rounded Corners 10">
              <a:extLst>
                <a:ext uri="{FF2B5EF4-FFF2-40B4-BE49-F238E27FC236}">
                  <a16:creationId xmlns:a16="http://schemas.microsoft.com/office/drawing/2014/main" id="{8B2D0249-0380-6EC3-E6DE-1AF7A9824D69}"/>
                </a:ext>
              </a:extLst>
            </p:cNvPr>
            <p:cNvSpPr/>
            <p:nvPr/>
          </p:nvSpPr>
          <p:spPr>
            <a:xfrm>
              <a:off x="240742" y="1320407"/>
              <a:ext cx="7036996" cy="4440313"/>
            </a:xfrm>
            <a:prstGeom prst="roundRect">
              <a:avLst>
                <a:gd name="adj" fmla="val 6758"/>
              </a:avLst>
            </a:prstGeom>
            <a:solidFill>
              <a:schemeClr val="tx1">
                <a:alpha val="66000"/>
              </a:schemeClr>
            </a:solidFill>
            <a:ln>
              <a:noFill/>
            </a:ln>
            <a:effectLst>
              <a:softEdge rad="4191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E461BBCC-851B-4844-BC34-626B7311D6D7}"/>
                </a:ext>
              </a:extLst>
            </p:cNvPr>
            <p:cNvSpPr/>
            <p:nvPr/>
          </p:nvSpPr>
          <p:spPr>
            <a:xfrm>
              <a:off x="770927" y="1735037"/>
              <a:ext cx="5928360" cy="3446563"/>
            </a:xfrm>
            <a:prstGeom prst="roundRect">
              <a:avLst>
                <a:gd name="adj" fmla="val 6758"/>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20" name="Picture Placeholder 16">
            <a:extLst>
              <a:ext uri="{FF2B5EF4-FFF2-40B4-BE49-F238E27FC236}">
                <a16:creationId xmlns:a16="http://schemas.microsoft.com/office/drawing/2014/main" id="{F9FE563C-080A-9FE4-3187-AB9206285F0B}"/>
              </a:ext>
            </a:extLst>
          </p:cNvPr>
          <p:cNvPicPr>
            <a:picLocks noChangeAspect="1"/>
          </p:cNvPicPr>
          <p:nvPr/>
        </p:nvPicPr>
        <p:blipFill>
          <a:blip r:embed="rId2">
            <a:extLst>
              <a:ext uri="{28A0092B-C50C-407E-A947-70E740481C1C}">
                <a14:useLocalDpi xmlns:a14="http://schemas.microsoft.com/office/drawing/2010/main" val="0"/>
              </a:ext>
            </a:extLst>
          </a:blip>
          <a:srcRect t="4337" b="4337"/>
          <a:stretch>
            <a:fillRect/>
          </a:stretch>
        </p:blipFill>
        <p:spPr>
          <a:xfrm rot="7692946">
            <a:off x="12787869" y="-4918754"/>
            <a:ext cx="8404377" cy="4047186"/>
          </a:xfrm>
          <a:custGeom>
            <a:avLst/>
            <a:gdLst>
              <a:gd name="connsiteX0" fmla="*/ 154330 w 7265061"/>
              <a:gd name="connsiteY0" fmla="*/ 0 h 3981691"/>
              <a:gd name="connsiteX1" fmla="*/ 7110731 w 7265061"/>
              <a:gd name="connsiteY1" fmla="*/ 0 h 3981691"/>
              <a:gd name="connsiteX2" fmla="*/ 7265061 w 7265061"/>
              <a:gd name="connsiteY2" fmla="*/ 154330 h 3981691"/>
              <a:gd name="connsiteX3" fmla="*/ 7265061 w 7265061"/>
              <a:gd name="connsiteY3" fmla="*/ 3827361 h 3981691"/>
              <a:gd name="connsiteX4" fmla="*/ 7110731 w 7265061"/>
              <a:gd name="connsiteY4" fmla="*/ 3981691 h 3981691"/>
              <a:gd name="connsiteX5" fmla="*/ 154330 w 7265061"/>
              <a:gd name="connsiteY5" fmla="*/ 3981691 h 3981691"/>
              <a:gd name="connsiteX6" fmla="*/ 0 w 7265061"/>
              <a:gd name="connsiteY6" fmla="*/ 3827361 h 3981691"/>
              <a:gd name="connsiteX7" fmla="*/ 0 w 7265061"/>
              <a:gd name="connsiteY7" fmla="*/ 154330 h 3981691"/>
              <a:gd name="connsiteX8" fmla="*/ 154330 w 7265061"/>
              <a:gd name="connsiteY8" fmla="*/ 0 h 398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65061" h="3981691">
                <a:moveTo>
                  <a:pt x="154330" y="0"/>
                </a:moveTo>
                <a:lnTo>
                  <a:pt x="7110731" y="0"/>
                </a:lnTo>
                <a:cubicBezTo>
                  <a:pt x="7195965" y="0"/>
                  <a:pt x="7265061" y="69096"/>
                  <a:pt x="7265061" y="154330"/>
                </a:cubicBezTo>
                <a:lnTo>
                  <a:pt x="7265061" y="3827361"/>
                </a:lnTo>
                <a:cubicBezTo>
                  <a:pt x="7265061" y="3912595"/>
                  <a:pt x="7195965" y="3981691"/>
                  <a:pt x="7110731" y="3981691"/>
                </a:cubicBezTo>
                <a:lnTo>
                  <a:pt x="154330" y="3981691"/>
                </a:lnTo>
                <a:cubicBezTo>
                  <a:pt x="69096" y="3981691"/>
                  <a:pt x="0" y="3912595"/>
                  <a:pt x="0" y="3827361"/>
                </a:cubicBezTo>
                <a:lnTo>
                  <a:pt x="0" y="154330"/>
                </a:lnTo>
                <a:cubicBezTo>
                  <a:pt x="0" y="69096"/>
                  <a:pt x="69096" y="0"/>
                  <a:pt x="154330" y="0"/>
                </a:cubicBezTo>
                <a:close/>
              </a:path>
            </a:pathLst>
          </a:custGeom>
          <a:pattFill prst="pct5">
            <a:fgClr>
              <a:schemeClr val="accent1"/>
            </a:fgClr>
            <a:bgClr>
              <a:schemeClr val="bg1"/>
            </a:bgClr>
          </a:pattFill>
          <a:effectLst>
            <a:outerShdw blurRad="266700" dist="139700" dir="8100000" algn="tr" rotWithShape="0">
              <a:prstClr val="black">
                <a:alpha val="45000"/>
              </a:prstClr>
            </a:outerShdw>
          </a:effectLst>
        </p:spPr>
      </p:pic>
    </p:spTree>
    <p:extLst>
      <p:ext uri="{BB962C8B-B14F-4D97-AF65-F5344CB8AC3E}">
        <p14:creationId xmlns:p14="http://schemas.microsoft.com/office/powerpoint/2010/main" val="3791060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57EEB-E1DE-9F6B-4159-EB15A532377E}"/>
              </a:ext>
            </a:extLst>
          </p:cNvPr>
          <p:cNvSpPr txBox="1">
            <a:spLocks/>
          </p:cNvSpPr>
          <p:nvPr/>
        </p:nvSpPr>
        <p:spPr>
          <a:xfrm>
            <a:off x="838200" y="202565"/>
            <a:ext cx="10515600" cy="7016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IN" sz="2800" b="1" dirty="0">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56CFC562-402E-6638-015C-305F18875639}"/>
              </a:ext>
            </a:extLst>
          </p:cNvPr>
          <p:cNvSpPr txBox="1">
            <a:spLocks/>
          </p:cNvSpPr>
          <p:nvPr/>
        </p:nvSpPr>
        <p:spPr>
          <a:xfrm>
            <a:off x="3759240" y="283845"/>
            <a:ext cx="4013119" cy="7016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a:effectLst/>
                <a:latin typeface="Times New Roman" panose="02020603050405020304" pitchFamily="18" charset="0"/>
                <a:ea typeface="Calibri" panose="020F0502020204030204" pitchFamily="34" charset="0"/>
                <a:cs typeface="Times New Roman" panose="02020603050405020304" pitchFamily="18" charset="0"/>
              </a:rPr>
              <a:t>Introduction</a:t>
            </a:r>
          </a:p>
        </p:txBody>
      </p:sp>
      <p:grpSp>
        <p:nvGrpSpPr>
          <p:cNvPr id="26" name="Group 25">
            <a:extLst>
              <a:ext uri="{FF2B5EF4-FFF2-40B4-BE49-F238E27FC236}">
                <a16:creationId xmlns:a16="http://schemas.microsoft.com/office/drawing/2014/main" id="{5F7B0FBE-A8CF-97BF-7363-95BA7107255D}"/>
              </a:ext>
            </a:extLst>
          </p:cNvPr>
          <p:cNvGrpSpPr/>
          <p:nvPr/>
        </p:nvGrpSpPr>
        <p:grpSpPr>
          <a:xfrm>
            <a:off x="-7136005" y="1427087"/>
            <a:ext cx="7036996" cy="4440313"/>
            <a:chOff x="240742" y="1320407"/>
            <a:chExt cx="7036996" cy="4440313"/>
          </a:xfrm>
        </p:grpSpPr>
        <p:sp>
          <p:nvSpPr>
            <p:cNvPr id="10" name="Rectangle: Rounded Corners 9">
              <a:extLst>
                <a:ext uri="{FF2B5EF4-FFF2-40B4-BE49-F238E27FC236}">
                  <a16:creationId xmlns:a16="http://schemas.microsoft.com/office/drawing/2014/main" id="{A8B4E4C5-C586-E01E-724B-B261E0A81CE8}"/>
                </a:ext>
              </a:extLst>
            </p:cNvPr>
            <p:cNvSpPr/>
            <p:nvPr/>
          </p:nvSpPr>
          <p:spPr>
            <a:xfrm>
              <a:off x="240742" y="1320407"/>
              <a:ext cx="7036996" cy="4440313"/>
            </a:xfrm>
            <a:prstGeom prst="roundRect">
              <a:avLst>
                <a:gd name="adj" fmla="val 6758"/>
              </a:avLst>
            </a:prstGeom>
            <a:solidFill>
              <a:schemeClr val="tx1">
                <a:alpha val="66000"/>
              </a:schemeClr>
            </a:solidFill>
            <a:ln>
              <a:noFill/>
            </a:ln>
            <a:effectLst>
              <a:softEdge rad="4191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Rounded Corners 5">
              <a:extLst>
                <a:ext uri="{FF2B5EF4-FFF2-40B4-BE49-F238E27FC236}">
                  <a16:creationId xmlns:a16="http://schemas.microsoft.com/office/drawing/2014/main" id="{929C234A-B37B-1D9F-A17E-921212C57F82}"/>
                </a:ext>
              </a:extLst>
            </p:cNvPr>
            <p:cNvSpPr/>
            <p:nvPr/>
          </p:nvSpPr>
          <p:spPr>
            <a:xfrm>
              <a:off x="770927" y="1735037"/>
              <a:ext cx="5928360" cy="3446563"/>
            </a:xfrm>
            <a:prstGeom prst="roundRect">
              <a:avLst>
                <a:gd name="adj" fmla="val 6758"/>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 name="Title 1">
            <a:extLst>
              <a:ext uri="{FF2B5EF4-FFF2-40B4-BE49-F238E27FC236}">
                <a16:creationId xmlns:a16="http://schemas.microsoft.com/office/drawing/2014/main" id="{C72710A5-12D4-3C76-F5A9-51C7D85CBA42}"/>
              </a:ext>
            </a:extLst>
          </p:cNvPr>
          <p:cNvSpPr txBox="1">
            <a:spLocks/>
          </p:cNvSpPr>
          <p:nvPr/>
        </p:nvSpPr>
        <p:spPr>
          <a:xfrm>
            <a:off x="341510" y="1940802"/>
            <a:ext cx="6700914" cy="701675"/>
          </a:xfrm>
          <a:prstGeom prst="rect">
            <a:avLst/>
          </a:prstGeom>
        </p:spPr>
        <p:txBody>
          <a:bodyP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71755" lvl="1">
              <a:lnSpc>
                <a:spcPct val="150000"/>
              </a:lnSpc>
              <a:spcAft>
                <a:spcPts val="1000"/>
              </a:spcAft>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Project Summary of Lok Sabha Election Analysis</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lang="en-IN" sz="28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21AE16B-E8CC-CBAE-46C5-02E36DD94B10}"/>
              </a:ext>
            </a:extLst>
          </p:cNvPr>
          <p:cNvSpPr txBox="1"/>
          <p:nvPr/>
        </p:nvSpPr>
        <p:spPr>
          <a:xfrm>
            <a:off x="1055407" y="2672715"/>
            <a:ext cx="5092917" cy="2315827"/>
          </a:xfrm>
          <a:prstGeom prst="rect">
            <a:avLst/>
          </a:prstGeom>
          <a:noFill/>
        </p:spPr>
        <p:txBody>
          <a:bodyPr wrap="square" rtlCol="0">
            <a:spAutoFit/>
          </a:bodyPr>
          <a:lstStyle/>
          <a:p>
            <a:pPr algn="just">
              <a:lnSpc>
                <a:spcPct val="150000"/>
              </a:lnSpc>
            </a:pPr>
            <a:r>
              <a:rPr lang="en-US" sz="1400" dirty="0">
                <a:latin typeface="Times New Roman" panose="02020603050405020304" pitchFamily="18" charset="0"/>
                <a:cs typeface="Times New Roman" panose="02020603050405020304" pitchFamily="18" charset="0"/>
              </a:rPr>
              <a:t>The Lok Sabha Election Analysis project examines India's parliamentary elections from 2004 to 2024 using Power BI and Python. It focuses on voter turnout, candidate demographics, and party performance, offering insights into regional voting patterns and demographic influences. The project aims to inform strategies and policies by highlighting shifts in voter preferences and party dynamics.</a:t>
            </a:r>
            <a:endParaRPr lang="en-IN" sz="1400" dirty="0">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C6B253C6-8BC1-FCE3-3922-1808EB1DCC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530517">
            <a:off x="8578073" y="8911877"/>
            <a:ext cx="3247575" cy="3247575"/>
          </a:xfrm>
          <a:prstGeom prst="rect">
            <a:avLst/>
          </a:prstGeom>
        </p:spPr>
      </p:pic>
      <p:pic>
        <p:nvPicPr>
          <p:cNvPr id="20" name="Graphic 19" descr="Bullseye with solid fill">
            <a:extLst>
              <a:ext uri="{FF2B5EF4-FFF2-40B4-BE49-F238E27FC236}">
                <a16:creationId xmlns:a16="http://schemas.microsoft.com/office/drawing/2014/main" id="{952FEC6B-5832-F852-618A-87491F0F6F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9628680">
            <a:off x="3657600" y="7055340"/>
            <a:ext cx="546832" cy="546832"/>
          </a:xfrm>
          <a:prstGeom prst="rect">
            <a:avLst/>
          </a:prstGeom>
        </p:spPr>
      </p:pic>
      <p:pic>
        <p:nvPicPr>
          <p:cNvPr id="3" name="Picture Placeholder 16">
            <a:extLst>
              <a:ext uri="{FF2B5EF4-FFF2-40B4-BE49-F238E27FC236}">
                <a16:creationId xmlns:a16="http://schemas.microsoft.com/office/drawing/2014/main" id="{48C4EAC4-6FCD-3C95-C03C-50832AB233D9}"/>
              </a:ext>
            </a:extLst>
          </p:cNvPr>
          <p:cNvPicPr>
            <a:picLocks noChangeAspect="1"/>
          </p:cNvPicPr>
          <p:nvPr/>
        </p:nvPicPr>
        <p:blipFill>
          <a:blip r:embed="rId5">
            <a:extLst>
              <a:ext uri="{28A0092B-C50C-407E-A947-70E740481C1C}">
                <a14:useLocalDpi xmlns:a14="http://schemas.microsoft.com/office/drawing/2010/main" val="0"/>
              </a:ext>
            </a:extLst>
          </a:blip>
          <a:srcRect t="4337" b="4337"/>
          <a:stretch>
            <a:fillRect/>
          </a:stretch>
        </p:blipFill>
        <p:spPr>
          <a:xfrm rot="7692946">
            <a:off x="7395254" y="449881"/>
            <a:ext cx="8404377" cy="4047186"/>
          </a:xfrm>
          <a:custGeom>
            <a:avLst/>
            <a:gdLst>
              <a:gd name="connsiteX0" fmla="*/ 154330 w 7265061"/>
              <a:gd name="connsiteY0" fmla="*/ 0 h 3981691"/>
              <a:gd name="connsiteX1" fmla="*/ 7110731 w 7265061"/>
              <a:gd name="connsiteY1" fmla="*/ 0 h 3981691"/>
              <a:gd name="connsiteX2" fmla="*/ 7265061 w 7265061"/>
              <a:gd name="connsiteY2" fmla="*/ 154330 h 3981691"/>
              <a:gd name="connsiteX3" fmla="*/ 7265061 w 7265061"/>
              <a:gd name="connsiteY3" fmla="*/ 3827361 h 3981691"/>
              <a:gd name="connsiteX4" fmla="*/ 7110731 w 7265061"/>
              <a:gd name="connsiteY4" fmla="*/ 3981691 h 3981691"/>
              <a:gd name="connsiteX5" fmla="*/ 154330 w 7265061"/>
              <a:gd name="connsiteY5" fmla="*/ 3981691 h 3981691"/>
              <a:gd name="connsiteX6" fmla="*/ 0 w 7265061"/>
              <a:gd name="connsiteY6" fmla="*/ 3827361 h 3981691"/>
              <a:gd name="connsiteX7" fmla="*/ 0 w 7265061"/>
              <a:gd name="connsiteY7" fmla="*/ 154330 h 3981691"/>
              <a:gd name="connsiteX8" fmla="*/ 154330 w 7265061"/>
              <a:gd name="connsiteY8" fmla="*/ 0 h 398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65061" h="3981691">
                <a:moveTo>
                  <a:pt x="154330" y="0"/>
                </a:moveTo>
                <a:lnTo>
                  <a:pt x="7110731" y="0"/>
                </a:lnTo>
                <a:cubicBezTo>
                  <a:pt x="7195965" y="0"/>
                  <a:pt x="7265061" y="69096"/>
                  <a:pt x="7265061" y="154330"/>
                </a:cubicBezTo>
                <a:lnTo>
                  <a:pt x="7265061" y="3827361"/>
                </a:lnTo>
                <a:cubicBezTo>
                  <a:pt x="7265061" y="3912595"/>
                  <a:pt x="7195965" y="3981691"/>
                  <a:pt x="7110731" y="3981691"/>
                </a:cubicBezTo>
                <a:lnTo>
                  <a:pt x="154330" y="3981691"/>
                </a:lnTo>
                <a:cubicBezTo>
                  <a:pt x="69096" y="3981691"/>
                  <a:pt x="0" y="3912595"/>
                  <a:pt x="0" y="3827361"/>
                </a:cubicBezTo>
                <a:lnTo>
                  <a:pt x="0" y="154330"/>
                </a:lnTo>
                <a:cubicBezTo>
                  <a:pt x="0" y="69096"/>
                  <a:pt x="69096" y="0"/>
                  <a:pt x="154330" y="0"/>
                </a:cubicBezTo>
                <a:close/>
              </a:path>
            </a:pathLst>
          </a:custGeom>
          <a:pattFill prst="pct5">
            <a:fgClr>
              <a:schemeClr val="accent1"/>
            </a:fgClr>
            <a:bgClr>
              <a:schemeClr val="bg1"/>
            </a:bgClr>
          </a:pattFill>
          <a:effectLst>
            <a:outerShdw blurRad="266700" dist="139700" dir="8100000" algn="tr" rotWithShape="0">
              <a:prstClr val="black">
                <a:alpha val="45000"/>
              </a:prstClr>
            </a:outerShdw>
          </a:effectLst>
        </p:spPr>
      </p:pic>
    </p:spTree>
    <p:extLst>
      <p:ext uri="{BB962C8B-B14F-4D97-AF65-F5344CB8AC3E}">
        <p14:creationId xmlns:p14="http://schemas.microsoft.com/office/powerpoint/2010/main" val="3715007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
            <a:lum/>
          </a:blip>
          <a:srcRect/>
          <a:stretch>
            <a:fillRect t="-3000" b="-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91A52-0944-D8A1-BA0B-C80FC194AC55}"/>
              </a:ext>
            </a:extLst>
          </p:cNvPr>
          <p:cNvSpPr txBox="1">
            <a:spLocks/>
          </p:cNvSpPr>
          <p:nvPr/>
        </p:nvSpPr>
        <p:spPr>
          <a:xfrm>
            <a:off x="614680" y="730885"/>
            <a:ext cx="3042920" cy="46799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Aim and Objectives</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lang="en-IN" sz="28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5D82E34-FF8B-7D93-FD93-2E777B29DF0A}"/>
              </a:ext>
            </a:extLst>
          </p:cNvPr>
          <p:cNvSpPr txBox="1"/>
          <p:nvPr/>
        </p:nvSpPr>
        <p:spPr>
          <a:xfrm>
            <a:off x="891508" y="1819138"/>
            <a:ext cx="6886680" cy="1985159"/>
          </a:xfrm>
          <a:prstGeom prst="rect">
            <a:avLst/>
          </a:prstGeom>
          <a:noFill/>
        </p:spPr>
        <p:txBody>
          <a:bodyPr wrap="square">
            <a:spAutoFit/>
          </a:bodyPr>
          <a:lstStyle/>
          <a:p>
            <a:pPr marL="342900" marR="71755" lvl="0" indent="-342900" algn="just">
              <a:spcAft>
                <a:spcPts val="1000"/>
              </a:spcAft>
              <a:buFont typeface="Symbol" panose="05050102010706020507" pitchFamily="18" charset="2"/>
              <a:buChar char=""/>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Measure the performance of major political parties over the last 20 years.</a:t>
            </a: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p>
            <a:pPr marL="342900" marR="71755" indent="-342900" algn="just">
              <a:spcAft>
                <a:spcPts val="1000"/>
              </a:spcAft>
              <a:buFont typeface="Symbol" panose="05050102010706020507" pitchFamily="18" charset="2"/>
              <a:buChar char=""/>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Examine trends and changes in voter participation across different elections and regions</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71755" lvl="0" indent="-342900" algn="just">
              <a:spcAft>
                <a:spcPts val="1000"/>
              </a:spcAft>
              <a:buFont typeface="Symbol" panose="05050102010706020507" pitchFamily="18" charset="2"/>
              <a:buChar char=""/>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Understand the relationship between demographic factors and electoral results, focusing on the size and composition of the electorate.</a:t>
            </a:r>
          </a:p>
          <a:p>
            <a:pPr marL="342900" marR="71755" lvl="0" indent="-342900" algn="just">
              <a:spcAft>
                <a:spcPts val="1000"/>
              </a:spcAft>
              <a:buFont typeface="Symbol" panose="05050102010706020507" pitchFamily="18" charset="2"/>
              <a:buChar char=""/>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Use advanced data analysis and visualization tools to present clear and actionable insights for stakeholders.</a:t>
            </a:r>
          </a:p>
        </p:txBody>
      </p:sp>
      <p:sp>
        <p:nvSpPr>
          <p:cNvPr id="5" name="TextBox 4">
            <a:extLst>
              <a:ext uri="{FF2B5EF4-FFF2-40B4-BE49-F238E27FC236}">
                <a16:creationId xmlns:a16="http://schemas.microsoft.com/office/drawing/2014/main" id="{C750519C-8A29-93AC-43D3-F327BCFAFD00}"/>
              </a:ext>
            </a:extLst>
          </p:cNvPr>
          <p:cNvSpPr txBox="1"/>
          <p:nvPr/>
        </p:nvSpPr>
        <p:spPr>
          <a:xfrm>
            <a:off x="995680" y="1371600"/>
            <a:ext cx="1887601" cy="338554"/>
          </a:xfrm>
          <a:prstGeom prst="rect">
            <a:avLst/>
          </a:prstGeom>
          <a:noFill/>
        </p:spPr>
        <p:txBody>
          <a:bodyPr wrap="square" rtlCol="0">
            <a:spAutoFit/>
          </a:bodyPr>
          <a:lstStyle/>
          <a:p>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Aim of Project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312DC4F1-2E35-07DA-3D33-5B6F0F470E53}"/>
              </a:ext>
            </a:extLst>
          </p:cNvPr>
          <p:cNvSpPr txBox="1"/>
          <p:nvPr/>
        </p:nvSpPr>
        <p:spPr>
          <a:xfrm>
            <a:off x="995680" y="3977017"/>
            <a:ext cx="1887601" cy="338554"/>
          </a:xfrm>
          <a:prstGeom prst="rect">
            <a:avLst/>
          </a:prstGeom>
          <a:noFill/>
        </p:spPr>
        <p:txBody>
          <a:bodyPr wrap="square" rtlCol="0">
            <a:spAutoFit/>
          </a:bodyPr>
          <a:lstStyle/>
          <a:p>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Objectives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79680142-0FF2-0EB5-099C-DE76315C13BA}"/>
              </a:ext>
            </a:extLst>
          </p:cNvPr>
          <p:cNvSpPr txBox="1"/>
          <p:nvPr/>
        </p:nvSpPr>
        <p:spPr>
          <a:xfrm>
            <a:off x="995680" y="4509529"/>
            <a:ext cx="11074400" cy="1615827"/>
          </a:xfrm>
          <a:prstGeom prst="rect">
            <a:avLst/>
          </a:prstGeom>
          <a:noFill/>
          <a:effectLst>
            <a:softEdge rad="1143000"/>
          </a:effectLst>
        </p:spPr>
        <p:txBody>
          <a:bodyPr wrap="square">
            <a:spAutoFit/>
          </a:bodyPr>
          <a:lstStyle/>
          <a:p>
            <a:pPr marL="342900" lvl="0" indent="-342900" algn="just">
              <a:lnSpc>
                <a:spcPct val="150000"/>
              </a:lnSpc>
              <a:spcAft>
                <a:spcPts val="1000"/>
              </a:spcAft>
              <a:buFont typeface="Symbol" panose="05050102010706020507" pitchFamily="18" charset="2"/>
              <a:buChar char=""/>
              <a:tabLst>
                <a:tab pos="266700" algn="l"/>
              </a:tabLst>
            </a:pPr>
            <a:r>
              <a:rPr lang="en-US" sz="1400" dirty="0">
                <a:solidFill>
                  <a:srgbClr val="000000"/>
                </a:solidFill>
                <a:effectLst/>
                <a:highlight>
                  <a:srgbClr val="FFFFFF"/>
                </a:highlight>
                <a:latin typeface="Times New Roman" panose="02020603050405020304" pitchFamily="18" charset="0"/>
                <a:ea typeface=""/>
                <a:cs typeface="Times New Roman" panose="02020603050405020304" pitchFamily="18" charset="0"/>
              </a:rPr>
              <a:t>To analyze voter turnout and participation trends from 2004 to 2024.</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1000"/>
              </a:spcAft>
              <a:buFont typeface="Symbol" panose="05050102010706020507" pitchFamily="18" charset="2"/>
              <a:buChar char=""/>
              <a:tabLst>
                <a:tab pos="266700" algn="l"/>
              </a:tabLst>
            </a:pPr>
            <a:r>
              <a:rPr lang="en-US" sz="1400" dirty="0">
                <a:solidFill>
                  <a:srgbClr val="000000"/>
                </a:solidFill>
                <a:effectLst/>
                <a:highlight>
                  <a:srgbClr val="FFFFFF"/>
                </a:highlight>
                <a:latin typeface="Times New Roman" panose="02020603050405020304" pitchFamily="18" charset="0"/>
                <a:ea typeface=""/>
                <a:cs typeface="Times New Roman" panose="02020603050405020304" pitchFamily="18" charset="0"/>
              </a:rPr>
              <a:t>To assess the performance of major political parties and the emergence of regional parties.</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71755" lvl="0" indent="-342900" algn="just">
              <a:spcAft>
                <a:spcPts val="1000"/>
              </a:spcAft>
              <a:buFont typeface="Symbol" panose="05050102010706020507" pitchFamily="18" charset="2"/>
              <a:buChar char=""/>
            </a:pPr>
            <a:r>
              <a:rPr lang="en-IN" sz="1400" kern="0" dirty="0">
                <a:solidFill>
                  <a:srgbClr val="000000"/>
                </a:solidFill>
                <a:effectLst/>
                <a:highlight>
                  <a:srgbClr val="FFFFFF"/>
                </a:highlight>
                <a:latin typeface="Times New Roman" panose="02020603050405020304" pitchFamily="18" charset="0"/>
                <a:ea typeface=""/>
                <a:cs typeface="Times New Roman" panose="02020603050405020304" pitchFamily="18" charset="0"/>
              </a:rPr>
              <a:t>To explore regional voting patterns and the urban-rural divide.</a:t>
            </a:r>
          </a:p>
          <a:p>
            <a:pPr marL="342900" marR="71755" lvl="0" indent="-342900" algn="just">
              <a:spcAft>
                <a:spcPts val="1000"/>
              </a:spcAft>
              <a:buFont typeface="Symbol" panose="05050102010706020507" pitchFamily="18" charset="2"/>
              <a:buChar char=""/>
            </a:pPr>
            <a:r>
              <a:rPr lang="en-IN" sz="1400" kern="0" dirty="0">
                <a:solidFill>
                  <a:srgbClr val="000000"/>
                </a:solidFill>
                <a:effectLst/>
                <a:highlight>
                  <a:srgbClr val="FFFFFF"/>
                </a:highlight>
                <a:latin typeface="Times New Roman" panose="02020603050405020304" pitchFamily="18" charset="0"/>
                <a:ea typeface=""/>
                <a:cs typeface="Times New Roman" panose="02020603050405020304" pitchFamily="18" charset="0"/>
              </a:rPr>
              <a:t>To evaluate the impact of electoral reforms and technology on the election </a:t>
            </a:r>
            <a:r>
              <a:rPr lang="en-US" sz="1400" kern="0" dirty="0">
                <a:solidFill>
                  <a:srgbClr val="000000"/>
                </a:solidFill>
                <a:effectLst/>
                <a:highlight>
                  <a:srgbClr val="FFFFFF"/>
                </a:highlight>
                <a:latin typeface="Times New Roman" panose="02020603050405020304" pitchFamily="18" charset="0"/>
                <a:ea typeface=""/>
                <a:cs typeface="Times New Roman" panose="02020603050405020304" pitchFamily="18" charset="0"/>
              </a:rPr>
              <a:t>process.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68D8EC68-7C5C-41DC-28F2-D87340C4E2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3778" y="3664525"/>
            <a:ext cx="3247575" cy="3247575"/>
          </a:xfrm>
          <a:prstGeom prst="rect">
            <a:avLst/>
          </a:prstGeom>
        </p:spPr>
      </p:pic>
      <p:pic>
        <p:nvPicPr>
          <p:cNvPr id="12" name="Graphic 11" descr="Bullseye with solid fill">
            <a:extLst>
              <a:ext uri="{FF2B5EF4-FFF2-40B4-BE49-F238E27FC236}">
                <a16:creationId xmlns:a16="http://schemas.microsoft.com/office/drawing/2014/main" id="{67827E6F-CD7E-2FA0-9402-E636CBAA62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57600" y="691466"/>
            <a:ext cx="546832" cy="546832"/>
          </a:xfrm>
          <a:prstGeom prst="rect">
            <a:avLst/>
          </a:prstGeom>
        </p:spPr>
      </p:pic>
    </p:spTree>
    <p:extLst>
      <p:ext uri="{BB962C8B-B14F-4D97-AF65-F5344CB8AC3E}">
        <p14:creationId xmlns:p14="http://schemas.microsoft.com/office/powerpoint/2010/main" val="406274594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descr="Download premium vector of Illustration of data analysis graph vector about  infographic, finance, report, statistics, and performance 394295">
            <a:extLst>
              <a:ext uri="{FF2B5EF4-FFF2-40B4-BE49-F238E27FC236}">
                <a16:creationId xmlns:a16="http://schemas.microsoft.com/office/drawing/2014/main" id="{215CF2B1-B16F-C79B-D10D-2FEFE0DFC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846" t="9862" r="39155" b="4088"/>
          <a:stretch>
            <a:fillRect/>
          </a:stretch>
        </p:blipFill>
        <p:spPr bwMode="auto">
          <a:xfrm rot="17094728">
            <a:off x="6267461" y="1042555"/>
            <a:ext cx="866951" cy="1951761"/>
          </a:xfrm>
          <a:custGeom>
            <a:avLst/>
            <a:gdLst>
              <a:gd name="connsiteX0" fmla="*/ 697872 w 873839"/>
              <a:gd name="connsiteY0" fmla="*/ 0 h 1924440"/>
              <a:gd name="connsiteX1" fmla="*/ 604939 w 873839"/>
              <a:gd name="connsiteY1" fmla="*/ 1924440 h 1924440"/>
              <a:gd name="connsiteX2" fmla="*/ 0 w 873839"/>
              <a:gd name="connsiteY2" fmla="*/ 1598964 h 1924440"/>
              <a:gd name="connsiteX3" fmla="*/ 50752 w 873839"/>
              <a:gd name="connsiteY3" fmla="*/ 1507898 h 1924440"/>
              <a:gd name="connsiteX4" fmla="*/ 141958 w 873839"/>
              <a:gd name="connsiteY4" fmla="*/ 344909 h 1924440"/>
              <a:gd name="connsiteX5" fmla="*/ 106419 w 873839"/>
              <a:gd name="connsiteY5" fmla="*/ 252370 h 192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3839" h="1924440">
                <a:moveTo>
                  <a:pt x="697872" y="0"/>
                </a:moveTo>
                <a:cubicBezTo>
                  <a:pt x="961643" y="621096"/>
                  <a:pt x="927438" y="1329412"/>
                  <a:pt x="604939" y="1924440"/>
                </a:cubicBezTo>
                <a:lnTo>
                  <a:pt x="0" y="1598964"/>
                </a:lnTo>
                <a:lnTo>
                  <a:pt x="50752" y="1507898"/>
                </a:lnTo>
                <a:cubicBezTo>
                  <a:pt x="230654" y="1145449"/>
                  <a:pt x="266553" y="726854"/>
                  <a:pt x="141958" y="344909"/>
                </a:cubicBezTo>
                <a:lnTo>
                  <a:pt x="106419" y="252370"/>
                </a:lnTo>
                <a:close/>
              </a:path>
            </a:pathLst>
          </a:custGeom>
          <a:noFill/>
          <a:extLst>
            <a:ext uri="{909E8E84-426E-40DD-AFC4-6F175D3DCCD1}">
              <a14:hiddenFill xmlns:a14="http://schemas.microsoft.com/office/drawing/2010/main">
                <a:solidFill>
                  <a:srgbClr val="FFFFFF"/>
                </a:solidFill>
              </a14:hiddenFill>
            </a:ext>
          </a:extLst>
        </p:spPr>
      </p:pic>
      <p:pic>
        <p:nvPicPr>
          <p:cNvPr id="42" name="Picture 41" descr="Top 10 Python Libraries You Must Know In 2024 | Edureka">
            <a:extLst>
              <a:ext uri="{FF2B5EF4-FFF2-40B4-BE49-F238E27FC236}">
                <a16:creationId xmlns:a16="http://schemas.microsoft.com/office/drawing/2014/main" id="{60D70ADD-3134-29F2-3C17-3295596B9C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009" t="1691" r="18108" b="1493"/>
          <a:stretch/>
        </p:blipFill>
        <p:spPr bwMode="auto">
          <a:xfrm rot="20768374">
            <a:off x="7354937" y="2139516"/>
            <a:ext cx="931075" cy="1901154"/>
          </a:xfrm>
          <a:custGeom>
            <a:avLst/>
            <a:gdLst>
              <a:gd name="connsiteX0" fmla="*/ 562797 w 918042"/>
              <a:gd name="connsiteY0" fmla="*/ 0 h 1916260"/>
              <a:gd name="connsiteX1" fmla="*/ 802939 w 918042"/>
              <a:gd name="connsiteY1" fmla="*/ 1916260 h 1916260"/>
              <a:gd name="connsiteX2" fmla="*/ 161301 w 918042"/>
              <a:gd name="connsiteY2" fmla="*/ 1699595 h 1916260"/>
              <a:gd name="connsiteX3" fmla="*/ 182719 w 918042"/>
              <a:gd name="connsiteY3" fmla="*/ 1632919 h 1916260"/>
              <a:gd name="connsiteX4" fmla="*/ 225250 w 918042"/>
              <a:gd name="connsiteY4" fmla="*/ 1007581 h 1916260"/>
              <a:gd name="connsiteX5" fmla="*/ 29710 w 918042"/>
              <a:gd name="connsiteY5" fmla="*/ 412079 h 1916260"/>
              <a:gd name="connsiteX6" fmla="*/ 0 w 918042"/>
              <a:gd name="connsiteY6" fmla="*/ 364709 h 191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8042" h="1916260">
                <a:moveTo>
                  <a:pt x="562797" y="0"/>
                </a:moveTo>
                <a:cubicBezTo>
                  <a:pt x="929108" y="569083"/>
                  <a:pt x="1017495" y="1274384"/>
                  <a:pt x="802939" y="1916260"/>
                </a:cubicBezTo>
                <a:lnTo>
                  <a:pt x="161301" y="1699595"/>
                </a:lnTo>
                <a:lnTo>
                  <a:pt x="182719" y="1632919"/>
                </a:lnTo>
                <a:cubicBezTo>
                  <a:pt x="235855" y="1435695"/>
                  <a:pt x="252387" y="1224106"/>
                  <a:pt x="225250" y="1007581"/>
                </a:cubicBezTo>
                <a:cubicBezTo>
                  <a:pt x="198113" y="791055"/>
                  <a:pt x="129875" y="590091"/>
                  <a:pt x="29710" y="412079"/>
                </a:cubicBezTo>
                <a:lnTo>
                  <a:pt x="0" y="364709"/>
                </a:lnTo>
                <a:close/>
              </a:path>
            </a:pathLst>
          </a:custGeom>
          <a:noFill/>
          <a:extLst>
            <a:ext uri="{909E8E84-426E-40DD-AFC4-6F175D3DCCD1}">
              <a14:hiddenFill xmlns:a14="http://schemas.microsoft.com/office/drawing/2010/main">
                <a:solidFill>
                  <a:srgbClr val="FFFFFF"/>
                </a:solidFill>
              </a14:hiddenFill>
            </a:ext>
          </a:extLst>
        </p:spPr>
      </p:pic>
      <p:pic>
        <p:nvPicPr>
          <p:cNvPr id="40" name="Picture 39" descr="help you with excel">
            <a:extLst>
              <a:ext uri="{FF2B5EF4-FFF2-40B4-BE49-F238E27FC236}">
                <a16:creationId xmlns:a16="http://schemas.microsoft.com/office/drawing/2014/main" id="{C4324182-2C21-C0E5-7EF1-FDCFEF50CC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0706" t="2440" r="43411" b="3975"/>
          <a:stretch>
            <a:fillRect/>
          </a:stretch>
        </p:blipFill>
        <p:spPr bwMode="auto">
          <a:xfrm rot="1727767">
            <a:off x="7328245" y="3729464"/>
            <a:ext cx="842447" cy="1910823"/>
          </a:xfrm>
          <a:custGeom>
            <a:avLst/>
            <a:gdLst>
              <a:gd name="connsiteX0" fmla="*/ 635442 w 830654"/>
              <a:gd name="connsiteY0" fmla="*/ 0 h 1926006"/>
              <a:gd name="connsiteX1" fmla="*/ 584372 w 830654"/>
              <a:gd name="connsiteY1" fmla="*/ 1926006 h 1926006"/>
              <a:gd name="connsiteX2" fmla="*/ 0 w 830654"/>
              <a:gd name="connsiteY2" fmla="*/ 1623209 h 1926006"/>
              <a:gd name="connsiteX3" fmla="*/ 43834 w 830654"/>
              <a:gd name="connsiteY3" fmla="*/ 1530447 h 1926006"/>
              <a:gd name="connsiteX4" fmla="*/ 39750 w 830654"/>
              <a:gd name="connsiteY4" fmla="*/ 363894 h 1926006"/>
              <a:gd name="connsiteX5" fmla="*/ 1856 w 830654"/>
              <a:gd name="connsiteY5" fmla="*/ 282064 h 192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654" h="1926006">
                <a:moveTo>
                  <a:pt x="635442" y="0"/>
                </a:moveTo>
                <a:cubicBezTo>
                  <a:pt x="912595" y="617456"/>
                  <a:pt x="893799" y="1326348"/>
                  <a:pt x="584372" y="1926006"/>
                </a:cubicBezTo>
                <a:lnTo>
                  <a:pt x="0" y="1623209"/>
                </a:lnTo>
                <a:lnTo>
                  <a:pt x="43834" y="1530447"/>
                </a:lnTo>
                <a:cubicBezTo>
                  <a:pt x="196609" y="1158875"/>
                  <a:pt x="192076" y="738768"/>
                  <a:pt x="39750" y="363894"/>
                </a:cubicBezTo>
                <a:lnTo>
                  <a:pt x="1856" y="282064"/>
                </a:lnTo>
                <a:close/>
              </a:path>
            </a:pathLst>
          </a:custGeom>
          <a:noFill/>
          <a:extLst>
            <a:ext uri="{909E8E84-426E-40DD-AFC4-6F175D3DCCD1}">
              <a14:hiddenFill xmlns:a14="http://schemas.microsoft.com/office/drawing/2010/main">
                <a:solidFill>
                  <a:srgbClr val="FFFFFF"/>
                </a:solidFill>
              </a14:hiddenFill>
            </a:ext>
          </a:extLst>
        </p:spPr>
      </p:pic>
      <p:pic>
        <p:nvPicPr>
          <p:cNvPr id="38" name="Picture 37" descr="Clases online de Power BI: Modelado de ...">
            <a:extLst>
              <a:ext uri="{FF2B5EF4-FFF2-40B4-BE49-F238E27FC236}">
                <a16:creationId xmlns:a16="http://schemas.microsoft.com/office/drawing/2014/main" id="{5C131A6D-581C-2CD6-11D5-C2C270C4FD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2185" t="3600" r="56654" b="106"/>
          <a:stretch>
            <a:fillRect/>
          </a:stretch>
        </p:blipFill>
        <p:spPr bwMode="auto">
          <a:xfrm rot="4588181">
            <a:off x="5934390" y="4572696"/>
            <a:ext cx="883411" cy="1942667"/>
          </a:xfrm>
          <a:custGeom>
            <a:avLst/>
            <a:gdLst>
              <a:gd name="connsiteX0" fmla="*/ 752175 w 890431"/>
              <a:gd name="connsiteY0" fmla="*/ 0 h 1915474"/>
              <a:gd name="connsiteX1" fmla="*/ 570024 w 890431"/>
              <a:gd name="connsiteY1" fmla="*/ 1915474 h 1915474"/>
              <a:gd name="connsiteX2" fmla="*/ 0 w 890431"/>
              <a:gd name="connsiteY2" fmla="*/ 1573128 h 1915474"/>
              <a:gd name="connsiteX3" fmla="*/ 68646 w 890431"/>
              <a:gd name="connsiteY3" fmla="*/ 1455527 h 1915474"/>
              <a:gd name="connsiteX4" fmla="*/ 225255 w 890431"/>
              <a:gd name="connsiteY4" fmla="*/ 574140 h 1915474"/>
              <a:gd name="connsiteX5" fmla="*/ 153400 w 890431"/>
              <a:gd name="connsiteY5" fmla="*/ 273270 h 1915474"/>
              <a:gd name="connsiteX6" fmla="*/ 134821 w 890431"/>
              <a:gd name="connsiteY6" fmla="*/ 228149 h 19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0431" h="1915474">
                <a:moveTo>
                  <a:pt x="752175" y="0"/>
                </a:moveTo>
                <a:cubicBezTo>
                  <a:pt x="987161" y="632547"/>
                  <a:pt x="920118" y="1337562"/>
                  <a:pt x="570024" y="1915474"/>
                </a:cubicBezTo>
                <a:lnTo>
                  <a:pt x="0" y="1573128"/>
                </a:lnTo>
                <a:lnTo>
                  <a:pt x="68646" y="1455527"/>
                </a:lnTo>
                <a:cubicBezTo>
                  <a:pt x="205922" y="1191785"/>
                  <a:pt x="266380" y="887620"/>
                  <a:pt x="225255" y="574140"/>
                </a:cubicBezTo>
                <a:cubicBezTo>
                  <a:pt x="211547" y="469647"/>
                  <a:pt x="187201" y="369064"/>
                  <a:pt x="153400" y="273270"/>
                </a:cubicBezTo>
                <a:lnTo>
                  <a:pt x="134821" y="228149"/>
                </a:lnTo>
                <a:close/>
              </a:path>
            </a:pathLst>
          </a:custGeom>
          <a:noFill/>
          <a:extLst>
            <a:ext uri="{909E8E84-426E-40DD-AFC4-6F175D3DCCD1}">
              <a14:hiddenFill xmlns:a14="http://schemas.microsoft.com/office/drawing/2010/main">
                <a:solidFill>
                  <a:srgbClr val="FFFFFF"/>
                </a:solidFill>
              </a14:hiddenFill>
            </a:ext>
          </a:extLst>
        </p:spPr>
      </p:pic>
      <p:pic>
        <p:nvPicPr>
          <p:cNvPr id="34" name="Picture 33" descr="Benefits of choosing Jira Cloud: Important features and apps">
            <a:extLst>
              <a:ext uri="{FF2B5EF4-FFF2-40B4-BE49-F238E27FC236}">
                <a16:creationId xmlns:a16="http://schemas.microsoft.com/office/drawing/2014/main" id="{862195E3-2A52-6F23-4EA8-9E69E90A5D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6793" t="10245" r="17276" b="5599"/>
          <a:stretch>
            <a:fillRect/>
          </a:stretch>
        </p:blipFill>
        <p:spPr bwMode="auto">
          <a:xfrm rot="8157225">
            <a:off x="4427645" y="4130291"/>
            <a:ext cx="858248" cy="1920328"/>
          </a:xfrm>
          <a:custGeom>
            <a:avLst/>
            <a:gdLst>
              <a:gd name="connsiteX0" fmla="*/ 584372 w 849601"/>
              <a:gd name="connsiteY0" fmla="*/ 0 h 1927914"/>
              <a:gd name="connsiteX1" fmla="*/ 671395 w 849601"/>
              <a:gd name="connsiteY1" fmla="*/ 1927914 h 1927914"/>
              <a:gd name="connsiteX2" fmla="*/ 42647 w 849601"/>
              <a:gd name="connsiteY2" fmla="*/ 1660481 h 1927914"/>
              <a:gd name="connsiteX3" fmla="*/ 95936 w 849601"/>
              <a:gd name="connsiteY3" fmla="*/ 1516035 h 1927914"/>
              <a:gd name="connsiteX4" fmla="*/ 6078 w 849601"/>
              <a:gd name="connsiteY4" fmla="*/ 328104 h 1927914"/>
              <a:gd name="connsiteX5" fmla="*/ 0 w 849601"/>
              <a:gd name="connsiteY5" fmla="*/ 317234 h 1927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01" h="1927914">
                <a:moveTo>
                  <a:pt x="584372" y="0"/>
                </a:moveTo>
                <a:cubicBezTo>
                  <a:pt x="904467" y="595054"/>
                  <a:pt x="936497" y="1304648"/>
                  <a:pt x="671395" y="1927914"/>
                </a:cubicBezTo>
                <a:lnTo>
                  <a:pt x="42647" y="1660481"/>
                </a:lnTo>
                <a:lnTo>
                  <a:pt x="95936" y="1516035"/>
                </a:lnTo>
                <a:cubicBezTo>
                  <a:pt x="223936" y="1108578"/>
                  <a:pt x="182743" y="683263"/>
                  <a:pt x="6078" y="328104"/>
                </a:cubicBezTo>
                <a:lnTo>
                  <a:pt x="0" y="317234"/>
                </a:lnTo>
                <a:close/>
              </a:path>
            </a:pathLst>
          </a:custGeom>
          <a:noFill/>
          <a:extLst>
            <a:ext uri="{909E8E84-426E-40DD-AFC4-6F175D3DCCD1}">
              <a14:hiddenFill xmlns:a14="http://schemas.microsoft.com/office/drawing/2010/main">
                <a:solidFill>
                  <a:srgbClr val="FFFFFF"/>
                </a:solidFill>
              </a14:hiddenFill>
            </a:ext>
          </a:extLst>
        </p:spPr>
      </p:pic>
      <p:pic>
        <p:nvPicPr>
          <p:cNvPr id="31" name="Picture 30" descr="How To Push Code to GitHub: Step-by-Step - Kinsta®">
            <a:extLst>
              <a:ext uri="{FF2B5EF4-FFF2-40B4-BE49-F238E27FC236}">
                <a16:creationId xmlns:a16="http://schemas.microsoft.com/office/drawing/2014/main" id="{9400874D-41C9-FDEF-9359-4DEF6BEA1D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1364" t="881" r="32273" b="8441"/>
          <a:stretch>
            <a:fillRect/>
          </a:stretch>
        </p:blipFill>
        <p:spPr bwMode="auto">
          <a:xfrm rot="11311786">
            <a:off x="3830320" y="2658613"/>
            <a:ext cx="897213" cy="1910214"/>
          </a:xfrm>
          <a:custGeom>
            <a:avLst/>
            <a:gdLst>
              <a:gd name="connsiteX0" fmla="*/ 594481 w 884654"/>
              <a:gd name="connsiteY0" fmla="*/ 0 h 1925391"/>
              <a:gd name="connsiteX1" fmla="*/ 725984 w 884654"/>
              <a:gd name="connsiteY1" fmla="*/ 1925391 h 1925391"/>
              <a:gd name="connsiteX2" fmla="*/ 120955 w 884654"/>
              <a:gd name="connsiteY2" fmla="*/ 1680893 h 1925391"/>
              <a:gd name="connsiteX3" fmla="*/ 122009 w 884654"/>
              <a:gd name="connsiteY3" fmla="*/ 1678375 h 1925391"/>
              <a:gd name="connsiteX4" fmla="*/ 4185 w 884654"/>
              <a:gd name="connsiteY4" fmla="*/ 343417 h 1925391"/>
              <a:gd name="connsiteX5" fmla="*/ 0 w 884654"/>
              <a:gd name="connsiteY5" fmla="*/ 336804 h 19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654" h="1925391">
                <a:moveTo>
                  <a:pt x="594481" y="0"/>
                </a:moveTo>
                <a:cubicBezTo>
                  <a:pt x="928349" y="589297"/>
                  <a:pt x="976751" y="1297963"/>
                  <a:pt x="725984" y="1925391"/>
                </a:cubicBezTo>
                <a:lnTo>
                  <a:pt x="120955" y="1680893"/>
                </a:lnTo>
                <a:lnTo>
                  <a:pt x="122009" y="1678375"/>
                </a:lnTo>
                <a:cubicBezTo>
                  <a:pt x="274309" y="1258913"/>
                  <a:pt x="246214" y="770614"/>
                  <a:pt x="4185" y="343417"/>
                </a:cubicBezTo>
                <a:lnTo>
                  <a:pt x="0" y="336804"/>
                </a:lnTo>
                <a:close/>
              </a:path>
            </a:pathLst>
          </a:custGeom>
          <a:noFill/>
          <a:extLst>
            <a:ext uri="{909E8E84-426E-40DD-AFC4-6F175D3DCCD1}">
              <a14:hiddenFill xmlns:a14="http://schemas.microsoft.com/office/drawing/2010/main">
                <a:solidFill>
                  <a:srgbClr val="FFFFFF"/>
                </a:solidFill>
              </a14:hiddenFill>
            </a:ext>
          </a:extLst>
        </p:spPr>
      </p:pic>
      <p:pic>
        <p:nvPicPr>
          <p:cNvPr id="27" name="Picture 26" descr="100+ Data Analysis Pictures | Download Free Images on Unsplash">
            <a:extLst>
              <a:ext uri="{FF2B5EF4-FFF2-40B4-BE49-F238E27FC236}">
                <a16:creationId xmlns:a16="http://schemas.microsoft.com/office/drawing/2014/main" id="{DD7566A7-80B4-1781-6F94-2BF7121507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27720" t="4942" r="25446" b="3797"/>
          <a:stretch>
            <a:fillRect/>
          </a:stretch>
        </p:blipFill>
        <p:spPr bwMode="auto">
          <a:xfrm rot="14939755">
            <a:off x="4563088" y="1316339"/>
            <a:ext cx="988688" cy="1902135"/>
          </a:xfrm>
          <a:custGeom>
            <a:avLst/>
            <a:gdLst>
              <a:gd name="connsiteX0" fmla="*/ 510971 w 996543"/>
              <a:gd name="connsiteY0" fmla="*/ 0 h 1875509"/>
              <a:gd name="connsiteX1" fmla="*/ 940724 w 996543"/>
              <a:gd name="connsiteY1" fmla="*/ 1875509 h 1875509"/>
              <a:gd name="connsiteX2" fmla="*/ 313680 w 996543"/>
              <a:gd name="connsiteY2" fmla="*/ 1732950 h 1875509"/>
              <a:gd name="connsiteX3" fmla="*/ 327124 w 996543"/>
              <a:gd name="connsiteY3" fmla="*/ 1682443 h 1875509"/>
              <a:gd name="connsiteX4" fmla="*/ 359234 w 996543"/>
              <a:gd name="connsiteY4" fmla="*/ 1374783 h 1875509"/>
              <a:gd name="connsiteX5" fmla="*/ 89313 w 996543"/>
              <a:gd name="connsiteY5" fmla="*/ 521255 h 1875509"/>
              <a:gd name="connsiteX6" fmla="*/ 0 w 996543"/>
              <a:gd name="connsiteY6" fmla="*/ 405892 h 187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6543" h="1875509">
                <a:moveTo>
                  <a:pt x="510971" y="0"/>
                </a:moveTo>
                <a:cubicBezTo>
                  <a:pt x="933261" y="527465"/>
                  <a:pt x="1091437" y="1217771"/>
                  <a:pt x="940724" y="1875509"/>
                </a:cubicBezTo>
                <a:lnTo>
                  <a:pt x="313680" y="1732950"/>
                </a:lnTo>
                <a:lnTo>
                  <a:pt x="327124" y="1682443"/>
                </a:lnTo>
                <a:cubicBezTo>
                  <a:pt x="348178" y="1583066"/>
                  <a:pt x="359234" y="1480171"/>
                  <a:pt x="359234" y="1374783"/>
                </a:cubicBezTo>
                <a:cubicBezTo>
                  <a:pt x="359234" y="1058617"/>
                  <a:pt x="259727" y="764899"/>
                  <a:pt x="89313" y="521255"/>
                </a:cubicBezTo>
                <a:lnTo>
                  <a:pt x="0" y="405892"/>
                </a:lnTo>
                <a:close/>
              </a:path>
            </a:pathLst>
          </a:cu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623CE735-F406-61B9-77CC-187C2D793E23}"/>
              </a:ext>
            </a:extLst>
          </p:cNvPr>
          <p:cNvSpPr txBox="1"/>
          <p:nvPr/>
        </p:nvSpPr>
        <p:spPr>
          <a:xfrm>
            <a:off x="4673551" y="3382887"/>
            <a:ext cx="3075917"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Tools &amp; Technologies</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488939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
            <a:lum/>
          </a:blip>
          <a:srcRect/>
          <a:stretch>
            <a:fillRect t="-3000" b="-3000"/>
          </a:stretch>
        </a:blip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561E769-A320-4D0A-6331-93C26224C5E9}"/>
              </a:ext>
            </a:extLst>
          </p:cNvPr>
          <p:cNvCxnSpPr>
            <a:cxnSpLocks/>
          </p:cNvCxnSpPr>
          <p:nvPr/>
        </p:nvCxnSpPr>
        <p:spPr>
          <a:xfrm>
            <a:off x="2684338" y="3429000"/>
            <a:ext cx="9507662" cy="0"/>
          </a:xfrm>
          <a:prstGeom prst="line">
            <a:avLst/>
          </a:prstGeom>
          <a:ln w="57150"/>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623CE735-F406-61B9-77CC-187C2D793E23}"/>
              </a:ext>
            </a:extLst>
          </p:cNvPr>
          <p:cNvSpPr txBox="1"/>
          <p:nvPr/>
        </p:nvSpPr>
        <p:spPr>
          <a:xfrm>
            <a:off x="-50400" y="3216416"/>
            <a:ext cx="2429254"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Tools &amp; Technologies</a:t>
            </a:r>
            <a:endParaRPr lang="en-IN"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2CD6AB5-18B2-7BA4-5B0E-4EFE3958BB6D}"/>
              </a:ext>
            </a:extLst>
          </p:cNvPr>
          <p:cNvSpPr txBox="1"/>
          <p:nvPr/>
        </p:nvSpPr>
        <p:spPr>
          <a:xfrm>
            <a:off x="3259394" y="2208051"/>
            <a:ext cx="6563032" cy="923330"/>
          </a:xfrm>
          <a:prstGeom prst="rect">
            <a:avLst/>
          </a:prstGeom>
          <a:noFill/>
        </p:spPr>
        <p:txBody>
          <a:bodyPr wrap="square">
            <a:spAutoFit/>
          </a:bodyPr>
          <a:lstStyle/>
          <a:p>
            <a:r>
              <a:rPr lang="en-US" sz="5400" b="1" dirty="0">
                <a:latin typeface="Times New Roman" panose="02020603050405020304" pitchFamily="18" charset="0"/>
                <a:cs typeface="Times New Roman" panose="02020603050405020304" pitchFamily="18" charset="0"/>
              </a:rPr>
              <a:t>Tools &amp; Technologies</a:t>
            </a:r>
            <a:endParaRPr lang="en-IN" sz="5400" b="1"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40928FAB-D898-F726-4450-B7F872647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4205030">
            <a:off x="8272694" y="10374087"/>
            <a:ext cx="4521043" cy="3017415"/>
          </a:xfrm>
          <a:prstGeom prst="rect">
            <a:avLst/>
          </a:prstGeom>
        </p:spPr>
      </p:pic>
      <p:pic>
        <p:nvPicPr>
          <p:cNvPr id="11" name="Picture 10">
            <a:extLst>
              <a:ext uri="{FF2B5EF4-FFF2-40B4-BE49-F238E27FC236}">
                <a16:creationId xmlns:a16="http://schemas.microsoft.com/office/drawing/2014/main" id="{6D118A21-560E-2E7C-E394-ADDFD2F08B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3438661">
            <a:off x="8492717" y="8476773"/>
            <a:ext cx="2040498" cy="1599694"/>
          </a:xfrm>
          <a:prstGeom prst="rect">
            <a:avLst/>
          </a:prstGeom>
        </p:spPr>
      </p:pic>
      <p:pic>
        <p:nvPicPr>
          <p:cNvPr id="12" name="Picture 11">
            <a:extLst>
              <a:ext uri="{FF2B5EF4-FFF2-40B4-BE49-F238E27FC236}">
                <a16:creationId xmlns:a16="http://schemas.microsoft.com/office/drawing/2014/main" id="{AAF70E1D-3DD5-4839-E0B0-4C34DD5D3B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772346">
            <a:off x="3259394" y="11882795"/>
            <a:ext cx="4594368" cy="2581105"/>
          </a:xfrm>
          <a:prstGeom prst="rect">
            <a:avLst/>
          </a:prstGeom>
        </p:spPr>
      </p:pic>
      <p:pic>
        <p:nvPicPr>
          <p:cNvPr id="14" name="Picture 13" descr="Download premium vector of Illustration of data analysis graph vector about  infographic, finance, report, statistics, and performance 394295">
            <a:extLst>
              <a:ext uri="{FF2B5EF4-FFF2-40B4-BE49-F238E27FC236}">
                <a16:creationId xmlns:a16="http://schemas.microsoft.com/office/drawing/2014/main" id="{C1199038-E307-C23A-44F7-8C9BEB493E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4846" t="9862" r="39155" b="4088"/>
          <a:stretch>
            <a:fillRect/>
          </a:stretch>
        </p:blipFill>
        <p:spPr bwMode="auto">
          <a:xfrm rot="9482205">
            <a:off x="-999550" y="3078954"/>
            <a:ext cx="776161" cy="1728978"/>
          </a:xfrm>
          <a:custGeom>
            <a:avLst/>
            <a:gdLst>
              <a:gd name="connsiteX0" fmla="*/ 697872 w 873839"/>
              <a:gd name="connsiteY0" fmla="*/ 0 h 1924440"/>
              <a:gd name="connsiteX1" fmla="*/ 604939 w 873839"/>
              <a:gd name="connsiteY1" fmla="*/ 1924440 h 1924440"/>
              <a:gd name="connsiteX2" fmla="*/ 0 w 873839"/>
              <a:gd name="connsiteY2" fmla="*/ 1598964 h 1924440"/>
              <a:gd name="connsiteX3" fmla="*/ 50752 w 873839"/>
              <a:gd name="connsiteY3" fmla="*/ 1507898 h 1924440"/>
              <a:gd name="connsiteX4" fmla="*/ 141958 w 873839"/>
              <a:gd name="connsiteY4" fmla="*/ 344909 h 1924440"/>
              <a:gd name="connsiteX5" fmla="*/ 106419 w 873839"/>
              <a:gd name="connsiteY5" fmla="*/ 252370 h 192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3839" h="1924440">
                <a:moveTo>
                  <a:pt x="697872" y="0"/>
                </a:moveTo>
                <a:cubicBezTo>
                  <a:pt x="961643" y="621096"/>
                  <a:pt x="927438" y="1329412"/>
                  <a:pt x="604939" y="1924440"/>
                </a:cubicBezTo>
                <a:lnTo>
                  <a:pt x="0" y="1598964"/>
                </a:lnTo>
                <a:lnTo>
                  <a:pt x="50752" y="1507898"/>
                </a:lnTo>
                <a:cubicBezTo>
                  <a:pt x="230654" y="1145449"/>
                  <a:pt x="266553" y="726854"/>
                  <a:pt x="141958" y="344909"/>
                </a:cubicBezTo>
                <a:lnTo>
                  <a:pt x="106419" y="252370"/>
                </a:lnTo>
                <a:close/>
              </a:path>
            </a:pathLst>
          </a:custGeom>
          <a:noFill/>
          <a:extLst>
            <a:ext uri="{909E8E84-426E-40DD-AFC4-6F175D3DCCD1}">
              <a14:hiddenFill xmlns:a14="http://schemas.microsoft.com/office/drawing/2010/main">
                <a:solidFill>
                  <a:srgbClr val="FFFFFF"/>
                </a:solidFill>
              </a14:hiddenFill>
            </a:ext>
          </a:extLst>
        </p:spPr>
      </p:pic>
      <p:pic>
        <p:nvPicPr>
          <p:cNvPr id="15" name="Picture 14" descr="Top 10 Python Libraries You Must Know In 2024 | Edureka">
            <a:extLst>
              <a:ext uri="{FF2B5EF4-FFF2-40B4-BE49-F238E27FC236}">
                <a16:creationId xmlns:a16="http://schemas.microsoft.com/office/drawing/2014/main" id="{C83632A3-6B91-D9B2-615F-10602751D20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8009" t="1691" r="18108" b="1493"/>
          <a:stretch/>
        </p:blipFill>
        <p:spPr bwMode="auto">
          <a:xfrm rot="13155851">
            <a:off x="-842320" y="1710452"/>
            <a:ext cx="817047" cy="1718208"/>
          </a:xfrm>
          <a:custGeom>
            <a:avLst/>
            <a:gdLst>
              <a:gd name="connsiteX0" fmla="*/ 562797 w 918042"/>
              <a:gd name="connsiteY0" fmla="*/ 0 h 1916260"/>
              <a:gd name="connsiteX1" fmla="*/ 802939 w 918042"/>
              <a:gd name="connsiteY1" fmla="*/ 1916260 h 1916260"/>
              <a:gd name="connsiteX2" fmla="*/ 161301 w 918042"/>
              <a:gd name="connsiteY2" fmla="*/ 1699595 h 1916260"/>
              <a:gd name="connsiteX3" fmla="*/ 182719 w 918042"/>
              <a:gd name="connsiteY3" fmla="*/ 1632919 h 1916260"/>
              <a:gd name="connsiteX4" fmla="*/ 225250 w 918042"/>
              <a:gd name="connsiteY4" fmla="*/ 1007581 h 1916260"/>
              <a:gd name="connsiteX5" fmla="*/ 29710 w 918042"/>
              <a:gd name="connsiteY5" fmla="*/ 412079 h 1916260"/>
              <a:gd name="connsiteX6" fmla="*/ 0 w 918042"/>
              <a:gd name="connsiteY6" fmla="*/ 364709 h 191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8042" h="1916260">
                <a:moveTo>
                  <a:pt x="562797" y="0"/>
                </a:moveTo>
                <a:cubicBezTo>
                  <a:pt x="929108" y="569083"/>
                  <a:pt x="1017495" y="1274384"/>
                  <a:pt x="802939" y="1916260"/>
                </a:cubicBezTo>
                <a:lnTo>
                  <a:pt x="161301" y="1699595"/>
                </a:lnTo>
                <a:lnTo>
                  <a:pt x="182719" y="1632919"/>
                </a:lnTo>
                <a:cubicBezTo>
                  <a:pt x="235855" y="1435695"/>
                  <a:pt x="252387" y="1224106"/>
                  <a:pt x="225250" y="1007581"/>
                </a:cubicBezTo>
                <a:cubicBezTo>
                  <a:pt x="198113" y="791055"/>
                  <a:pt x="129875" y="590091"/>
                  <a:pt x="29710" y="412079"/>
                </a:cubicBezTo>
                <a:lnTo>
                  <a:pt x="0" y="364709"/>
                </a:lnTo>
                <a:close/>
              </a:path>
            </a:pathLst>
          </a:custGeom>
          <a:noFill/>
          <a:extLst>
            <a:ext uri="{909E8E84-426E-40DD-AFC4-6F175D3DCCD1}">
              <a14:hiddenFill xmlns:a14="http://schemas.microsoft.com/office/drawing/2010/main">
                <a:solidFill>
                  <a:srgbClr val="FFFFFF"/>
                </a:solidFill>
              </a14:hiddenFill>
            </a:ext>
          </a:extLst>
        </p:spPr>
      </p:pic>
      <p:pic>
        <p:nvPicPr>
          <p:cNvPr id="16" name="Picture 15" descr="help you with excel">
            <a:extLst>
              <a:ext uri="{FF2B5EF4-FFF2-40B4-BE49-F238E27FC236}">
                <a16:creationId xmlns:a16="http://schemas.microsoft.com/office/drawing/2014/main" id="{06CEBDE8-D67B-E721-B201-FFF6577786B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30706" t="2440" r="43411" b="3975"/>
          <a:stretch>
            <a:fillRect/>
          </a:stretch>
        </p:blipFill>
        <p:spPr bwMode="auto">
          <a:xfrm rot="15715244">
            <a:off x="372890" y="900282"/>
            <a:ext cx="746286" cy="1710719"/>
          </a:xfrm>
          <a:custGeom>
            <a:avLst/>
            <a:gdLst>
              <a:gd name="connsiteX0" fmla="*/ 635442 w 830654"/>
              <a:gd name="connsiteY0" fmla="*/ 0 h 1926006"/>
              <a:gd name="connsiteX1" fmla="*/ 584372 w 830654"/>
              <a:gd name="connsiteY1" fmla="*/ 1926006 h 1926006"/>
              <a:gd name="connsiteX2" fmla="*/ 0 w 830654"/>
              <a:gd name="connsiteY2" fmla="*/ 1623209 h 1926006"/>
              <a:gd name="connsiteX3" fmla="*/ 43834 w 830654"/>
              <a:gd name="connsiteY3" fmla="*/ 1530447 h 1926006"/>
              <a:gd name="connsiteX4" fmla="*/ 39750 w 830654"/>
              <a:gd name="connsiteY4" fmla="*/ 363894 h 1926006"/>
              <a:gd name="connsiteX5" fmla="*/ 1856 w 830654"/>
              <a:gd name="connsiteY5" fmla="*/ 282064 h 192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654" h="1926006">
                <a:moveTo>
                  <a:pt x="635442" y="0"/>
                </a:moveTo>
                <a:cubicBezTo>
                  <a:pt x="912595" y="617456"/>
                  <a:pt x="893799" y="1326348"/>
                  <a:pt x="584372" y="1926006"/>
                </a:cubicBezTo>
                <a:lnTo>
                  <a:pt x="0" y="1623209"/>
                </a:lnTo>
                <a:lnTo>
                  <a:pt x="43834" y="1530447"/>
                </a:lnTo>
                <a:cubicBezTo>
                  <a:pt x="196609" y="1158875"/>
                  <a:pt x="192076" y="738768"/>
                  <a:pt x="39750" y="363894"/>
                </a:cubicBezTo>
                <a:lnTo>
                  <a:pt x="1856" y="282064"/>
                </a:lnTo>
                <a:close/>
              </a:path>
            </a:pathLst>
          </a:custGeom>
          <a:noFill/>
          <a:extLst>
            <a:ext uri="{909E8E84-426E-40DD-AFC4-6F175D3DCCD1}">
              <a14:hiddenFill xmlns:a14="http://schemas.microsoft.com/office/drawing/2010/main">
                <a:solidFill>
                  <a:srgbClr val="FFFFFF"/>
                </a:solidFill>
              </a14:hiddenFill>
            </a:ext>
          </a:extLst>
        </p:spPr>
      </p:pic>
      <p:pic>
        <p:nvPicPr>
          <p:cNvPr id="17" name="Picture 16" descr="Clases online de Power BI: Modelado de ...">
            <a:extLst>
              <a:ext uri="{FF2B5EF4-FFF2-40B4-BE49-F238E27FC236}">
                <a16:creationId xmlns:a16="http://schemas.microsoft.com/office/drawing/2014/main" id="{15BA4FC0-1130-1AB9-42C7-A0356F37AC3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12185" t="3600" r="56654" b="106"/>
          <a:stretch>
            <a:fillRect/>
          </a:stretch>
        </p:blipFill>
        <p:spPr bwMode="auto">
          <a:xfrm rot="18575658">
            <a:off x="1686048" y="1410674"/>
            <a:ext cx="798402" cy="1704751"/>
          </a:xfrm>
          <a:custGeom>
            <a:avLst/>
            <a:gdLst>
              <a:gd name="connsiteX0" fmla="*/ 752175 w 890431"/>
              <a:gd name="connsiteY0" fmla="*/ 0 h 1915474"/>
              <a:gd name="connsiteX1" fmla="*/ 570024 w 890431"/>
              <a:gd name="connsiteY1" fmla="*/ 1915474 h 1915474"/>
              <a:gd name="connsiteX2" fmla="*/ 0 w 890431"/>
              <a:gd name="connsiteY2" fmla="*/ 1573128 h 1915474"/>
              <a:gd name="connsiteX3" fmla="*/ 68646 w 890431"/>
              <a:gd name="connsiteY3" fmla="*/ 1455527 h 1915474"/>
              <a:gd name="connsiteX4" fmla="*/ 225255 w 890431"/>
              <a:gd name="connsiteY4" fmla="*/ 574140 h 1915474"/>
              <a:gd name="connsiteX5" fmla="*/ 153400 w 890431"/>
              <a:gd name="connsiteY5" fmla="*/ 273270 h 1915474"/>
              <a:gd name="connsiteX6" fmla="*/ 134821 w 890431"/>
              <a:gd name="connsiteY6" fmla="*/ 228149 h 19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0431" h="1915474">
                <a:moveTo>
                  <a:pt x="752175" y="0"/>
                </a:moveTo>
                <a:cubicBezTo>
                  <a:pt x="987161" y="632547"/>
                  <a:pt x="920118" y="1337562"/>
                  <a:pt x="570024" y="1915474"/>
                </a:cubicBezTo>
                <a:lnTo>
                  <a:pt x="0" y="1573128"/>
                </a:lnTo>
                <a:lnTo>
                  <a:pt x="68646" y="1455527"/>
                </a:lnTo>
                <a:cubicBezTo>
                  <a:pt x="205922" y="1191785"/>
                  <a:pt x="266380" y="887620"/>
                  <a:pt x="225255" y="574140"/>
                </a:cubicBezTo>
                <a:cubicBezTo>
                  <a:pt x="211547" y="469647"/>
                  <a:pt x="187201" y="369064"/>
                  <a:pt x="153400" y="273270"/>
                </a:cubicBezTo>
                <a:lnTo>
                  <a:pt x="134821" y="228149"/>
                </a:lnTo>
                <a:close/>
              </a:path>
            </a:pathLst>
          </a:custGeom>
          <a:noFill/>
          <a:extLst>
            <a:ext uri="{909E8E84-426E-40DD-AFC4-6F175D3DCCD1}">
              <a14:hiddenFill xmlns:a14="http://schemas.microsoft.com/office/drawing/2010/main">
                <a:solidFill>
                  <a:srgbClr val="FFFFFF"/>
                </a:solidFill>
              </a14:hiddenFill>
            </a:ext>
          </a:extLst>
        </p:spPr>
      </p:pic>
      <p:pic>
        <p:nvPicPr>
          <p:cNvPr id="18" name="Picture 17" descr="Benefits of choosing Jira Cloud: Important features and apps">
            <a:extLst>
              <a:ext uri="{FF2B5EF4-FFF2-40B4-BE49-F238E27FC236}">
                <a16:creationId xmlns:a16="http://schemas.microsoft.com/office/drawing/2014/main" id="{FB458B57-94B8-6872-D7D7-76633F9F99C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26793" t="10245" r="17276" b="5599"/>
          <a:stretch>
            <a:fillRect/>
          </a:stretch>
        </p:blipFill>
        <p:spPr bwMode="auto">
          <a:xfrm rot="544702">
            <a:off x="2183705" y="2719182"/>
            <a:ext cx="754633" cy="1732099"/>
          </a:xfrm>
          <a:custGeom>
            <a:avLst/>
            <a:gdLst>
              <a:gd name="connsiteX0" fmla="*/ 584372 w 849601"/>
              <a:gd name="connsiteY0" fmla="*/ 0 h 1927914"/>
              <a:gd name="connsiteX1" fmla="*/ 671395 w 849601"/>
              <a:gd name="connsiteY1" fmla="*/ 1927914 h 1927914"/>
              <a:gd name="connsiteX2" fmla="*/ 42647 w 849601"/>
              <a:gd name="connsiteY2" fmla="*/ 1660481 h 1927914"/>
              <a:gd name="connsiteX3" fmla="*/ 95936 w 849601"/>
              <a:gd name="connsiteY3" fmla="*/ 1516035 h 1927914"/>
              <a:gd name="connsiteX4" fmla="*/ 6078 w 849601"/>
              <a:gd name="connsiteY4" fmla="*/ 328104 h 1927914"/>
              <a:gd name="connsiteX5" fmla="*/ 0 w 849601"/>
              <a:gd name="connsiteY5" fmla="*/ 317234 h 1927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01" h="1927914">
                <a:moveTo>
                  <a:pt x="584372" y="0"/>
                </a:moveTo>
                <a:cubicBezTo>
                  <a:pt x="904467" y="595054"/>
                  <a:pt x="936497" y="1304648"/>
                  <a:pt x="671395" y="1927914"/>
                </a:cubicBezTo>
                <a:lnTo>
                  <a:pt x="42647" y="1660481"/>
                </a:lnTo>
                <a:lnTo>
                  <a:pt x="95936" y="1516035"/>
                </a:lnTo>
                <a:cubicBezTo>
                  <a:pt x="223936" y="1108578"/>
                  <a:pt x="182743" y="683263"/>
                  <a:pt x="6078" y="328104"/>
                </a:cubicBezTo>
                <a:lnTo>
                  <a:pt x="0" y="317234"/>
                </a:lnTo>
                <a:close/>
              </a:path>
            </a:pathLst>
          </a:custGeom>
          <a:noFill/>
          <a:extLst>
            <a:ext uri="{909E8E84-426E-40DD-AFC4-6F175D3DCCD1}">
              <a14:hiddenFill xmlns:a14="http://schemas.microsoft.com/office/drawing/2010/main">
                <a:solidFill>
                  <a:srgbClr val="FFFFFF"/>
                </a:solidFill>
              </a14:hiddenFill>
            </a:ext>
          </a:extLst>
        </p:spPr>
      </p:pic>
      <p:pic>
        <p:nvPicPr>
          <p:cNvPr id="19" name="Picture 18" descr="How To Push Code to GitHub: Step-by-Step - Kinsta®">
            <a:extLst>
              <a:ext uri="{FF2B5EF4-FFF2-40B4-BE49-F238E27FC236}">
                <a16:creationId xmlns:a16="http://schemas.microsoft.com/office/drawing/2014/main" id="{334796F7-FDA2-9C33-0BBD-CF32C8703E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l="21364" t="881" r="32273" b="8441"/>
          <a:stretch>
            <a:fillRect/>
          </a:stretch>
        </p:blipFill>
        <p:spPr bwMode="auto">
          <a:xfrm rot="3699263">
            <a:off x="1410298" y="3939774"/>
            <a:ext cx="794801" cy="1710171"/>
          </a:xfrm>
          <a:custGeom>
            <a:avLst/>
            <a:gdLst>
              <a:gd name="connsiteX0" fmla="*/ 594481 w 884654"/>
              <a:gd name="connsiteY0" fmla="*/ 0 h 1925391"/>
              <a:gd name="connsiteX1" fmla="*/ 725984 w 884654"/>
              <a:gd name="connsiteY1" fmla="*/ 1925391 h 1925391"/>
              <a:gd name="connsiteX2" fmla="*/ 120955 w 884654"/>
              <a:gd name="connsiteY2" fmla="*/ 1680893 h 1925391"/>
              <a:gd name="connsiteX3" fmla="*/ 122009 w 884654"/>
              <a:gd name="connsiteY3" fmla="*/ 1678375 h 1925391"/>
              <a:gd name="connsiteX4" fmla="*/ 4185 w 884654"/>
              <a:gd name="connsiteY4" fmla="*/ 343417 h 1925391"/>
              <a:gd name="connsiteX5" fmla="*/ 0 w 884654"/>
              <a:gd name="connsiteY5" fmla="*/ 336804 h 19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654" h="1925391">
                <a:moveTo>
                  <a:pt x="594481" y="0"/>
                </a:moveTo>
                <a:cubicBezTo>
                  <a:pt x="928349" y="589297"/>
                  <a:pt x="976751" y="1297963"/>
                  <a:pt x="725984" y="1925391"/>
                </a:cubicBezTo>
                <a:lnTo>
                  <a:pt x="120955" y="1680893"/>
                </a:lnTo>
                <a:lnTo>
                  <a:pt x="122009" y="1678375"/>
                </a:lnTo>
                <a:cubicBezTo>
                  <a:pt x="274309" y="1258913"/>
                  <a:pt x="246214" y="770614"/>
                  <a:pt x="4185" y="343417"/>
                </a:cubicBezTo>
                <a:lnTo>
                  <a:pt x="0" y="336804"/>
                </a:lnTo>
                <a:close/>
              </a:path>
            </a:pathLst>
          </a:custGeom>
          <a:noFill/>
          <a:extLst>
            <a:ext uri="{909E8E84-426E-40DD-AFC4-6F175D3DCCD1}">
              <a14:hiddenFill xmlns:a14="http://schemas.microsoft.com/office/drawing/2010/main">
                <a:solidFill>
                  <a:srgbClr val="FFFFFF"/>
                </a:solidFill>
              </a14:hiddenFill>
            </a:ext>
          </a:extLst>
        </p:spPr>
      </p:pic>
      <p:pic>
        <p:nvPicPr>
          <p:cNvPr id="20" name="Picture 19" descr="100+ Data Analysis Pictures | Download Free Images on Unsplash">
            <a:extLst>
              <a:ext uri="{FF2B5EF4-FFF2-40B4-BE49-F238E27FC236}">
                <a16:creationId xmlns:a16="http://schemas.microsoft.com/office/drawing/2014/main" id="{4C1B80F6-C44B-5140-B73E-3F7BD987B4E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l="27720" t="4942" r="25446" b="3797"/>
          <a:stretch>
            <a:fillRect/>
          </a:stretch>
        </p:blipFill>
        <p:spPr bwMode="auto">
          <a:xfrm rot="7327232">
            <a:off x="-13765" y="4138300"/>
            <a:ext cx="893547" cy="1669183"/>
          </a:xfrm>
          <a:custGeom>
            <a:avLst/>
            <a:gdLst>
              <a:gd name="connsiteX0" fmla="*/ 510971 w 996543"/>
              <a:gd name="connsiteY0" fmla="*/ 0 h 1875509"/>
              <a:gd name="connsiteX1" fmla="*/ 940724 w 996543"/>
              <a:gd name="connsiteY1" fmla="*/ 1875509 h 1875509"/>
              <a:gd name="connsiteX2" fmla="*/ 313680 w 996543"/>
              <a:gd name="connsiteY2" fmla="*/ 1732950 h 1875509"/>
              <a:gd name="connsiteX3" fmla="*/ 327124 w 996543"/>
              <a:gd name="connsiteY3" fmla="*/ 1682443 h 1875509"/>
              <a:gd name="connsiteX4" fmla="*/ 359234 w 996543"/>
              <a:gd name="connsiteY4" fmla="*/ 1374783 h 1875509"/>
              <a:gd name="connsiteX5" fmla="*/ 89313 w 996543"/>
              <a:gd name="connsiteY5" fmla="*/ 521255 h 1875509"/>
              <a:gd name="connsiteX6" fmla="*/ 0 w 996543"/>
              <a:gd name="connsiteY6" fmla="*/ 405892 h 187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6543" h="1875509">
                <a:moveTo>
                  <a:pt x="510971" y="0"/>
                </a:moveTo>
                <a:cubicBezTo>
                  <a:pt x="933261" y="527465"/>
                  <a:pt x="1091437" y="1217771"/>
                  <a:pt x="940724" y="1875509"/>
                </a:cubicBezTo>
                <a:lnTo>
                  <a:pt x="313680" y="1732950"/>
                </a:lnTo>
                <a:lnTo>
                  <a:pt x="327124" y="1682443"/>
                </a:lnTo>
                <a:cubicBezTo>
                  <a:pt x="348178" y="1583066"/>
                  <a:pt x="359234" y="1480171"/>
                  <a:pt x="359234" y="1374783"/>
                </a:cubicBezTo>
                <a:cubicBezTo>
                  <a:pt x="359234" y="1058617"/>
                  <a:pt x="259727" y="764899"/>
                  <a:pt x="89313" y="521255"/>
                </a:cubicBezTo>
                <a:lnTo>
                  <a:pt x="0" y="405892"/>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0785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Cha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descr="Download premium vector of Illustration of data analysis graph vector about  infographic, finance, report, statistics, and performance 394295">
            <a:extLst>
              <a:ext uri="{FF2B5EF4-FFF2-40B4-BE49-F238E27FC236}">
                <a16:creationId xmlns:a16="http://schemas.microsoft.com/office/drawing/2014/main" id="{215CF2B1-B16F-C79B-D10D-2FEFE0DFC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846" t="9862" r="39155" b="4088"/>
          <a:stretch>
            <a:fillRect/>
          </a:stretch>
        </p:blipFill>
        <p:spPr bwMode="auto">
          <a:xfrm rot="949955">
            <a:off x="2051820" y="3072569"/>
            <a:ext cx="776778" cy="1761948"/>
          </a:xfrm>
          <a:custGeom>
            <a:avLst/>
            <a:gdLst>
              <a:gd name="connsiteX0" fmla="*/ 697872 w 873839"/>
              <a:gd name="connsiteY0" fmla="*/ 0 h 1924440"/>
              <a:gd name="connsiteX1" fmla="*/ 604939 w 873839"/>
              <a:gd name="connsiteY1" fmla="*/ 1924440 h 1924440"/>
              <a:gd name="connsiteX2" fmla="*/ 0 w 873839"/>
              <a:gd name="connsiteY2" fmla="*/ 1598964 h 1924440"/>
              <a:gd name="connsiteX3" fmla="*/ 50752 w 873839"/>
              <a:gd name="connsiteY3" fmla="*/ 1507898 h 1924440"/>
              <a:gd name="connsiteX4" fmla="*/ 141958 w 873839"/>
              <a:gd name="connsiteY4" fmla="*/ 344909 h 1924440"/>
              <a:gd name="connsiteX5" fmla="*/ 106419 w 873839"/>
              <a:gd name="connsiteY5" fmla="*/ 252370 h 192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3839" h="1924440">
                <a:moveTo>
                  <a:pt x="697872" y="0"/>
                </a:moveTo>
                <a:cubicBezTo>
                  <a:pt x="961643" y="621096"/>
                  <a:pt x="927438" y="1329412"/>
                  <a:pt x="604939" y="1924440"/>
                </a:cubicBezTo>
                <a:lnTo>
                  <a:pt x="0" y="1598964"/>
                </a:lnTo>
                <a:lnTo>
                  <a:pt x="50752" y="1507898"/>
                </a:lnTo>
                <a:cubicBezTo>
                  <a:pt x="230654" y="1145449"/>
                  <a:pt x="266553" y="726854"/>
                  <a:pt x="141958" y="344909"/>
                </a:cubicBezTo>
                <a:lnTo>
                  <a:pt x="106419" y="252370"/>
                </a:lnTo>
                <a:close/>
              </a:path>
            </a:pathLst>
          </a:custGeom>
          <a:noFill/>
          <a:extLst>
            <a:ext uri="{909E8E84-426E-40DD-AFC4-6F175D3DCCD1}">
              <a14:hiddenFill xmlns:a14="http://schemas.microsoft.com/office/drawing/2010/main">
                <a:solidFill>
                  <a:srgbClr val="FFFFFF"/>
                </a:solidFill>
              </a14:hiddenFill>
            </a:ext>
          </a:extLst>
        </p:spPr>
      </p:pic>
      <p:pic>
        <p:nvPicPr>
          <p:cNvPr id="42" name="Picture 41" descr="Top 10 Python Libraries You Must Know In 2024 | Edureka">
            <a:extLst>
              <a:ext uri="{FF2B5EF4-FFF2-40B4-BE49-F238E27FC236}">
                <a16:creationId xmlns:a16="http://schemas.microsoft.com/office/drawing/2014/main" id="{60D70ADD-3134-29F2-3C17-3295596B9C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009" t="1691" r="18108" b="1493"/>
          <a:stretch/>
        </p:blipFill>
        <p:spPr bwMode="auto">
          <a:xfrm rot="4623601">
            <a:off x="1035582" y="4101304"/>
            <a:ext cx="840526" cy="1703414"/>
          </a:xfrm>
          <a:custGeom>
            <a:avLst/>
            <a:gdLst>
              <a:gd name="connsiteX0" fmla="*/ 562797 w 918042"/>
              <a:gd name="connsiteY0" fmla="*/ 0 h 1916260"/>
              <a:gd name="connsiteX1" fmla="*/ 802939 w 918042"/>
              <a:gd name="connsiteY1" fmla="*/ 1916260 h 1916260"/>
              <a:gd name="connsiteX2" fmla="*/ 161301 w 918042"/>
              <a:gd name="connsiteY2" fmla="*/ 1699595 h 1916260"/>
              <a:gd name="connsiteX3" fmla="*/ 182719 w 918042"/>
              <a:gd name="connsiteY3" fmla="*/ 1632919 h 1916260"/>
              <a:gd name="connsiteX4" fmla="*/ 225250 w 918042"/>
              <a:gd name="connsiteY4" fmla="*/ 1007581 h 1916260"/>
              <a:gd name="connsiteX5" fmla="*/ 29710 w 918042"/>
              <a:gd name="connsiteY5" fmla="*/ 412079 h 1916260"/>
              <a:gd name="connsiteX6" fmla="*/ 0 w 918042"/>
              <a:gd name="connsiteY6" fmla="*/ 364709 h 191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8042" h="1916260">
                <a:moveTo>
                  <a:pt x="562797" y="0"/>
                </a:moveTo>
                <a:cubicBezTo>
                  <a:pt x="929108" y="569083"/>
                  <a:pt x="1017495" y="1274384"/>
                  <a:pt x="802939" y="1916260"/>
                </a:cubicBezTo>
                <a:lnTo>
                  <a:pt x="161301" y="1699595"/>
                </a:lnTo>
                <a:lnTo>
                  <a:pt x="182719" y="1632919"/>
                </a:lnTo>
                <a:cubicBezTo>
                  <a:pt x="235855" y="1435695"/>
                  <a:pt x="252387" y="1224106"/>
                  <a:pt x="225250" y="1007581"/>
                </a:cubicBezTo>
                <a:cubicBezTo>
                  <a:pt x="198113" y="791055"/>
                  <a:pt x="129875" y="590091"/>
                  <a:pt x="29710" y="412079"/>
                </a:cubicBezTo>
                <a:lnTo>
                  <a:pt x="0" y="364709"/>
                </a:lnTo>
                <a:close/>
              </a:path>
            </a:pathLst>
          </a:custGeom>
          <a:noFill/>
          <a:extLst>
            <a:ext uri="{909E8E84-426E-40DD-AFC4-6F175D3DCCD1}">
              <a14:hiddenFill xmlns:a14="http://schemas.microsoft.com/office/drawing/2010/main">
                <a:solidFill>
                  <a:srgbClr val="FFFFFF"/>
                </a:solidFill>
              </a14:hiddenFill>
            </a:ext>
          </a:extLst>
        </p:spPr>
      </p:pic>
      <p:pic>
        <p:nvPicPr>
          <p:cNvPr id="40" name="Picture 39" descr="help you with excel">
            <a:extLst>
              <a:ext uri="{FF2B5EF4-FFF2-40B4-BE49-F238E27FC236}">
                <a16:creationId xmlns:a16="http://schemas.microsoft.com/office/drawing/2014/main" id="{C4324182-2C21-C0E5-7EF1-FDCFEF50CC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0706" t="2440" r="43411" b="3975"/>
          <a:stretch>
            <a:fillRect/>
          </a:stretch>
        </p:blipFill>
        <p:spPr bwMode="auto">
          <a:xfrm rot="7182994">
            <a:off x="-354303" y="4019196"/>
            <a:ext cx="760517" cy="1712077"/>
          </a:xfrm>
          <a:custGeom>
            <a:avLst/>
            <a:gdLst>
              <a:gd name="connsiteX0" fmla="*/ 635442 w 830654"/>
              <a:gd name="connsiteY0" fmla="*/ 0 h 1926006"/>
              <a:gd name="connsiteX1" fmla="*/ 584372 w 830654"/>
              <a:gd name="connsiteY1" fmla="*/ 1926006 h 1926006"/>
              <a:gd name="connsiteX2" fmla="*/ 0 w 830654"/>
              <a:gd name="connsiteY2" fmla="*/ 1623209 h 1926006"/>
              <a:gd name="connsiteX3" fmla="*/ 43834 w 830654"/>
              <a:gd name="connsiteY3" fmla="*/ 1530447 h 1926006"/>
              <a:gd name="connsiteX4" fmla="*/ 39750 w 830654"/>
              <a:gd name="connsiteY4" fmla="*/ 363894 h 1926006"/>
              <a:gd name="connsiteX5" fmla="*/ 1856 w 830654"/>
              <a:gd name="connsiteY5" fmla="*/ 282064 h 192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654" h="1926006">
                <a:moveTo>
                  <a:pt x="635442" y="0"/>
                </a:moveTo>
                <a:cubicBezTo>
                  <a:pt x="912595" y="617456"/>
                  <a:pt x="893799" y="1326348"/>
                  <a:pt x="584372" y="1926006"/>
                </a:cubicBezTo>
                <a:lnTo>
                  <a:pt x="0" y="1623209"/>
                </a:lnTo>
                <a:lnTo>
                  <a:pt x="43834" y="1530447"/>
                </a:lnTo>
                <a:cubicBezTo>
                  <a:pt x="196609" y="1158875"/>
                  <a:pt x="192076" y="738768"/>
                  <a:pt x="39750" y="363894"/>
                </a:cubicBezTo>
                <a:lnTo>
                  <a:pt x="1856" y="282064"/>
                </a:lnTo>
                <a:close/>
              </a:path>
            </a:pathLst>
          </a:custGeom>
          <a:noFill/>
          <a:extLst>
            <a:ext uri="{909E8E84-426E-40DD-AFC4-6F175D3DCCD1}">
              <a14:hiddenFill xmlns:a14="http://schemas.microsoft.com/office/drawing/2010/main">
                <a:solidFill>
                  <a:srgbClr val="FFFFFF"/>
                </a:solidFill>
              </a14:hiddenFill>
            </a:ext>
          </a:extLst>
        </p:spPr>
      </p:pic>
      <p:pic>
        <p:nvPicPr>
          <p:cNvPr id="38" name="Picture 37" descr="Clases online de Power BI: Modelado de ...">
            <a:extLst>
              <a:ext uri="{FF2B5EF4-FFF2-40B4-BE49-F238E27FC236}">
                <a16:creationId xmlns:a16="http://schemas.microsoft.com/office/drawing/2014/main" id="{5C131A6D-581C-2CD6-11D5-C2C270C4FD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2185" t="3600" r="56654" b="106"/>
          <a:stretch>
            <a:fillRect/>
          </a:stretch>
        </p:blipFill>
        <p:spPr bwMode="auto">
          <a:xfrm rot="10043408">
            <a:off x="-1113238" y="2753478"/>
            <a:ext cx="791527" cy="1753739"/>
          </a:xfrm>
          <a:custGeom>
            <a:avLst/>
            <a:gdLst>
              <a:gd name="connsiteX0" fmla="*/ 752175 w 890431"/>
              <a:gd name="connsiteY0" fmla="*/ 0 h 1915474"/>
              <a:gd name="connsiteX1" fmla="*/ 570024 w 890431"/>
              <a:gd name="connsiteY1" fmla="*/ 1915474 h 1915474"/>
              <a:gd name="connsiteX2" fmla="*/ 0 w 890431"/>
              <a:gd name="connsiteY2" fmla="*/ 1573128 h 1915474"/>
              <a:gd name="connsiteX3" fmla="*/ 68646 w 890431"/>
              <a:gd name="connsiteY3" fmla="*/ 1455527 h 1915474"/>
              <a:gd name="connsiteX4" fmla="*/ 225255 w 890431"/>
              <a:gd name="connsiteY4" fmla="*/ 574140 h 1915474"/>
              <a:gd name="connsiteX5" fmla="*/ 153400 w 890431"/>
              <a:gd name="connsiteY5" fmla="*/ 273270 h 1915474"/>
              <a:gd name="connsiteX6" fmla="*/ 134821 w 890431"/>
              <a:gd name="connsiteY6" fmla="*/ 228149 h 19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0431" h="1915474">
                <a:moveTo>
                  <a:pt x="752175" y="0"/>
                </a:moveTo>
                <a:cubicBezTo>
                  <a:pt x="987161" y="632547"/>
                  <a:pt x="920118" y="1337562"/>
                  <a:pt x="570024" y="1915474"/>
                </a:cubicBezTo>
                <a:lnTo>
                  <a:pt x="0" y="1573128"/>
                </a:lnTo>
                <a:lnTo>
                  <a:pt x="68646" y="1455527"/>
                </a:lnTo>
                <a:cubicBezTo>
                  <a:pt x="205922" y="1191785"/>
                  <a:pt x="266380" y="887620"/>
                  <a:pt x="225255" y="574140"/>
                </a:cubicBezTo>
                <a:cubicBezTo>
                  <a:pt x="211547" y="469647"/>
                  <a:pt x="187201" y="369064"/>
                  <a:pt x="153400" y="273270"/>
                </a:cubicBezTo>
                <a:lnTo>
                  <a:pt x="134821" y="228149"/>
                </a:lnTo>
                <a:close/>
              </a:path>
            </a:pathLst>
          </a:custGeom>
          <a:noFill/>
          <a:extLst>
            <a:ext uri="{909E8E84-426E-40DD-AFC4-6F175D3DCCD1}">
              <a14:hiddenFill xmlns:a14="http://schemas.microsoft.com/office/drawing/2010/main">
                <a:solidFill>
                  <a:srgbClr val="FFFFFF"/>
                </a:solidFill>
              </a14:hiddenFill>
            </a:ext>
          </a:extLst>
        </p:spPr>
      </p:pic>
      <p:pic>
        <p:nvPicPr>
          <p:cNvPr id="34" name="Picture 33" descr="Benefits of choosing Jira Cloud: Important features and apps">
            <a:extLst>
              <a:ext uri="{FF2B5EF4-FFF2-40B4-BE49-F238E27FC236}">
                <a16:creationId xmlns:a16="http://schemas.microsoft.com/office/drawing/2014/main" id="{862195E3-2A52-6F23-4EA8-9E69E90A5D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6793" t="10245" r="17276" b="5599"/>
          <a:stretch>
            <a:fillRect/>
          </a:stretch>
        </p:blipFill>
        <p:spPr bwMode="auto">
          <a:xfrm rot="13612452">
            <a:off x="-657405" y="1382745"/>
            <a:ext cx="755233" cy="1765128"/>
          </a:xfrm>
          <a:custGeom>
            <a:avLst/>
            <a:gdLst>
              <a:gd name="connsiteX0" fmla="*/ 584372 w 849601"/>
              <a:gd name="connsiteY0" fmla="*/ 0 h 1927914"/>
              <a:gd name="connsiteX1" fmla="*/ 671395 w 849601"/>
              <a:gd name="connsiteY1" fmla="*/ 1927914 h 1927914"/>
              <a:gd name="connsiteX2" fmla="*/ 42647 w 849601"/>
              <a:gd name="connsiteY2" fmla="*/ 1660481 h 1927914"/>
              <a:gd name="connsiteX3" fmla="*/ 95936 w 849601"/>
              <a:gd name="connsiteY3" fmla="*/ 1516035 h 1927914"/>
              <a:gd name="connsiteX4" fmla="*/ 6078 w 849601"/>
              <a:gd name="connsiteY4" fmla="*/ 328104 h 1927914"/>
              <a:gd name="connsiteX5" fmla="*/ 0 w 849601"/>
              <a:gd name="connsiteY5" fmla="*/ 317234 h 1927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01" h="1927914">
                <a:moveTo>
                  <a:pt x="584372" y="0"/>
                </a:moveTo>
                <a:cubicBezTo>
                  <a:pt x="904467" y="595054"/>
                  <a:pt x="936497" y="1304648"/>
                  <a:pt x="671395" y="1927914"/>
                </a:cubicBezTo>
                <a:lnTo>
                  <a:pt x="42647" y="1660481"/>
                </a:lnTo>
                <a:lnTo>
                  <a:pt x="95936" y="1516035"/>
                </a:lnTo>
                <a:cubicBezTo>
                  <a:pt x="223936" y="1108578"/>
                  <a:pt x="182743" y="683263"/>
                  <a:pt x="6078" y="328104"/>
                </a:cubicBezTo>
                <a:lnTo>
                  <a:pt x="0" y="317234"/>
                </a:lnTo>
                <a:close/>
              </a:path>
            </a:pathLst>
          </a:custGeom>
          <a:noFill/>
          <a:extLst>
            <a:ext uri="{909E8E84-426E-40DD-AFC4-6F175D3DCCD1}">
              <a14:hiddenFill xmlns:a14="http://schemas.microsoft.com/office/drawing/2010/main">
                <a:solidFill>
                  <a:srgbClr val="FFFFFF"/>
                </a:solidFill>
              </a14:hiddenFill>
            </a:ext>
          </a:extLst>
        </p:spPr>
      </p:pic>
      <p:pic>
        <p:nvPicPr>
          <p:cNvPr id="31" name="Picture 30" descr="How To Push Code to GitHub: Step-by-Step - Kinsta®">
            <a:extLst>
              <a:ext uri="{FF2B5EF4-FFF2-40B4-BE49-F238E27FC236}">
                <a16:creationId xmlns:a16="http://schemas.microsoft.com/office/drawing/2014/main" id="{9400874D-41C9-FDEF-9359-4DEF6BEA1D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1364" t="881" r="32273" b="8441"/>
          <a:stretch>
            <a:fillRect/>
          </a:stretch>
        </p:blipFill>
        <p:spPr bwMode="auto">
          <a:xfrm rot="16767013">
            <a:off x="652242" y="901667"/>
            <a:ext cx="809957" cy="1711530"/>
          </a:xfrm>
          <a:custGeom>
            <a:avLst/>
            <a:gdLst>
              <a:gd name="connsiteX0" fmla="*/ 594481 w 884654"/>
              <a:gd name="connsiteY0" fmla="*/ 0 h 1925391"/>
              <a:gd name="connsiteX1" fmla="*/ 725984 w 884654"/>
              <a:gd name="connsiteY1" fmla="*/ 1925391 h 1925391"/>
              <a:gd name="connsiteX2" fmla="*/ 120955 w 884654"/>
              <a:gd name="connsiteY2" fmla="*/ 1680893 h 1925391"/>
              <a:gd name="connsiteX3" fmla="*/ 122009 w 884654"/>
              <a:gd name="connsiteY3" fmla="*/ 1678375 h 1925391"/>
              <a:gd name="connsiteX4" fmla="*/ 4185 w 884654"/>
              <a:gd name="connsiteY4" fmla="*/ 343417 h 1925391"/>
              <a:gd name="connsiteX5" fmla="*/ 0 w 884654"/>
              <a:gd name="connsiteY5" fmla="*/ 336804 h 19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654" h="1925391">
                <a:moveTo>
                  <a:pt x="594481" y="0"/>
                </a:moveTo>
                <a:cubicBezTo>
                  <a:pt x="928349" y="589297"/>
                  <a:pt x="976751" y="1297963"/>
                  <a:pt x="725984" y="1925391"/>
                </a:cubicBezTo>
                <a:lnTo>
                  <a:pt x="120955" y="1680893"/>
                </a:lnTo>
                <a:lnTo>
                  <a:pt x="122009" y="1678375"/>
                </a:lnTo>
                <a:cubicBezTo>
                  <a:pt x="274309" y="1258913"/>
                  <a:pt x="246214" y="770614"/>
                  <a:pt x="4185" y="343417"/>
                </a:cubicBezTo>
                <a:lnTo>
                  <a:pt x="0" y="336804"/>
                </a:lnTo>
                <a:close/>
              </a:path>
            </a:pathLst>
          </a:custGeom>
          <a:noFill/>
          <a:extLst>
            <a:ext uri="{909E8E84-426E-40DD-AFC4-6F175D3DCCD1}">
              <a14:hiddenFill xmlns:a14="http://schemas.microsoft.com/office/drawing/2010/main">
                <a:solidFill>
                  <a:srgbClr val="FFFFFF"/>
                </a:solidFill>
              </a14:hiddenFill>
            </a:ext>
          </a:extLst>
        </p:spPr>
      </p:pic>
      <p:pic>
        <p:nvPicPr>
          <p:cNvPr id="27" name="Picture 26" descr="100+ Data Analysis Pictures | Download Free Images on Unsplash">
            <a:extLst>
              <a:ext uri="{FF2B5EF4-FFF2-40B4-BE49-F238E27FC236}">
                <a16:creationId xmlns:a16="http://schemas.microsoft.com/office/drawing/2014/main" id="{DD7566A7-80B4-1781-6F94-2BF7121507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27720" t="4942" r="25446" b="3797"/>
          <a:stretch>
            <a:fillRect/>
          </a:stretch>
        </p:blipFill>
        <p:spPr bwMode="auto">
          <a:xfrm rot="20394982">
            <a:off x="2047423" y="1198542"/>
            <a:ext cx="1073796" cy="2081459"/>
          </a:xfrm>
          <a:custGeom>
            <a:avLst/>
            <a:gdLst>
              <a:gd name="connsiteX0" fmla="*/ 510971 w 996543"/>
              <a:gd name="connsiteY0" fmla="*/ 0 h 1875509"/>
              <a:gd name="connsiteX1" fmla="*/ 940724 w 996543"/>
              <a:gd name="connsiteY1" fmla="*/ 1875509 h 1875509"/>
              <a:gd name="connsiteX2" fmla="*/ 313680 w 996543"/>
              <a:gd name="connsiteY2" fmla="*/ 1732950 h 1875509"/>
              <a:gd name="connsiteX3" fmla="*/ 327124 w 996543"/>
              <a:gd name="connsiteY3" fmla="*/ 1682443 h 1875509"/>
              <a:gd name="connsiteX4" fmla="*/ 359234 w 996543"/>
              <a:gd name="connsiteY4" fmla="*/ 1374783 h 1875509"/>
              <a:gd name="connsiteX5" fmla="*/ 89313 w 996543"/>
              <a:gd name="connsiteY5" fmla="*/ 521255 h 1875509"/>
              <a:gd name="connsiteX6" fmla="*/ 0 w 996543"/>
              <a:gd name="connsiteY6" fmla="*/ 405892 h 187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6543" h="1875509">
                <a:moveTo>
                  <a:pt x="510971" y="0"/>
                </a:moveTo>
                <a:cubicBezTo>
                  <a:pt x="933261" y="527465"/>
                  <a:pt x="1091437" y="1217771"/>
                  <a:pt x="940724" y="1875509"/>
                </a:cubicBezTo>
                <a:lnTo>
                  <a:pt x="313680" y="1732950"/>
                </a:lnTo>
                <a:lnTo>
                  <a:pt x="327124" y="1682443"/>
                </a:lnTo>
                <a:cubicBezTo>
                  <a:pt x="348178" y="1583066"/>
                  <a:pt x="359234" y="1480171"/>
                  <a:pt x="359234" y="1374783"/>
                </a:cubicBezTo>
                <a:cubicBezTo>
                  <a:pt x="359234" y="1058617"/>
                  <a:pt x="259727" y="764899"/>
                  <a:pt x="89313" y="521255"/>
                </a:cubicBezTo>
                <a:lnTo>
                  <a:pt x="0" y="405892"/>
                </a:lnTo>
                <a:close/>
              </a:path>
            </a:pathLst>
          </a:cu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623CE735-F406-61B9-77CC-187C2D793E23}"/>
              </a:ext>
            </a:extLst>
          </p:cNvPr>
          <p:cNvSpPr txBox="1"/>
          <p:nvPr/>
        </p:nvSpPr>
        <p:spPr>
          <a:xfrm>
            <a:off x="-50400" y="3216416"/>
            <a:ext cx="2429254"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Tools &amp; Technologies</a:t>
            </a:r>
            <a:endParaRPr lang="en-IN"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BD850BF-11B3-58F4-536B-A3017B8CD5A7}"/>
              </a:ext>
            </a:extLst>
          </p:cNvPr>
          <p:cNvSpPr txBox="1"/>
          <p:nvPr/>
        </p:nvSpPr>
        <p:spPr>
          <a:xfrm>
            <a:off x="3740958" y="1757432"/>
            <a:ext cx="2247943"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Power Bi</a:t>
            </a:r>
            <a:endParaRPr lang="en-IN" sz="32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B9FD514-336F-D4F4-9AA9-457314A1FDEF}"/>
              </a:ext>
            </a:extLst>
          </p:cNvPr>
          <p:cNvSpPr txBox="1"/>
          <p:nvPr/>
        </p:nvSpPr>
        <p:spPr>
          <a:xfrm>
            <a:off x="3812870" y="2503563"/>
            <a:ext cx="6656438" cy="1384995"/>
          </a:xfrm>
          <a:prstGeom prst="rect">
            <a:avLst/>
          </a:prstGeom>
          <a:noFill/>
        </p:spPr>
        <p:txBody>
          <a:bodyPr wrap="square">
            <a:spAutoFit/>
          </a:bodyPr>
          <a:lstStyle/>
          <a:p>
            <a:pPr algn="just"/>
            <a:r>
              <a:rPr lang="en-IN" sz="1400" dirty="0">
                <a:effectLst/>
                <a:latin typeface="Times New Roman" panose="02020603050405020304" pitchFamily="18" charset="0"/>
                <a:ea typeface="SimSun" panose="02010600030101010101" pitchFamily="2" charset="-122"/>
                <a:cs typeface="Times New Roman" panose="02020603050405020304" pitchFamily="18" charset="0"/>
              </a:rPr>
              <a:t>Power BI is a suite of business analytics tools that deliver insights throughout your organization. It helps in connecting to hundreds of data sources, simplifying data preparation, and driving ad hoc analysis. With Power BI, users can produce beautiful reports and publish them for their organization to consume on the web and across mobile devices.</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400" b="1"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4B672895-5CE2-2A4F-1521-95A7AF818D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36690" y="4121124"/>
            <a:ext cx="4521043" cy="3017415"/>
          </a:xfrm>
          <a:prstGeom prst="rect">
            <a:avLst/>
          </a:prstGeom>
        </p:spPr>
      </p:pic>
      <p:pic>
        <p:nvPicPr>
          <p:cNvPr id="12" name="Picture 11">
            <a:extLst>
              <a:ext uri="{FF2B5EF4-FFF2-40B4-BE49-F238E27FC236}">
                <a16:creationId xmlns:a16="http://schemas.microsoft.com/office/drawing/2014/main" id="{5A137AFF-931C-A3F3-CECC-0CF446C570D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16535" y="823191"/>
            <a:ext cx="2040498" cy="1599694"/>
          </a:xfrm>
          <a:prstGeom prst="rect">
            <a:avLst/>
          </a:prstGeom>
        </p:spPr>
      </p:pic>
      <p:pic>
        <p:nvPicPr>
          <p:cNvPr id="14" name="Picture 13">
            <a:extLst>
              <a:ext uri="{FF2B5EF4-FFF2-40B4-BE49-F238E27FC236}">
                <a16:creationId xmlns:a16="http://schemas.microsoft.com/office/drawing/2014/main" id="{BCBC361E-FB03-F60A-6FA3-0873FBD29D0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8320" y="3936199"/>
            <a:ext cx="4594368" cy="2581105"/>
          </a:xfrm>
          <a:prstGeom prst="rect">
            <a:avLst/>
          </a:prstGeom>
        </p:spPr>
      </p:pic>
      <p:pic>
        <p:nvPicPr>
          <p:cNvPr id="2" name="Picture 1">
            <a:extLst>
              <a:ext uri="{FF2B5EF4-FFF2-40B4-BE49-F238E27FC236}">
                <a16:creationId xmlns:a16="http://schemas.microsoft.com/office/drawing/2014/main" id="{16657559-64B9-A5F3-24B7-96BB05FE8BB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2739861">
            <a:off x="7656279" y="8111296"/>
            <a:ext cx="2961010" cy="1667236"/>
          </a:xfrm>
          <a:prstGeom prst="rect">
            <a:avLst/>
          </a:prstGeom>
        </p:spPr>
      </p:pic>
    </p:spTree>
    <p:extLst>
      <p:ext uri="{BB962C8B-B14F-4D97-AF65-F5344CB8AC3E}">
        <p14:creationId xmlns:p14="http://schemas.microsoft.com/office/powerpoint/2010/main" val="1832540249"/>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1616</TotalTime>
  <Words>2550</Words>
  <Application>Microsoft Office PowerPoint</Application>
  <PresentationFormat>Widescreen</PresentationFormat>
  <Paragraphs>307</Paragraphs>
  <Slides>33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Calibri Light</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Ayush Patel</dc:creator>
  <cp:lastModifiedBy>Ayush Patel</cp:lastModifiedBy>
  <cp:revision>3</cp:revision>
  <dcterms:created xsi:type="dcterms:W3CDTF">2024-08-08T04:40:22Z</dcterms:created>
  <dcterms:modified xsi:type="dcterms:W3CDTF">2024-08-09T21:23:05Z</dcterms:modified>
</cp:coreProperties>
</file>